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328" r:id="rId4"/>
    <p:sldId id="329" r:id="rId5"/>
    <p:sldId id="330" r:id="rId6"/>
    <p:sldId id="331" r:id="rId7"/>
    <p:sldId id="337" r:id="rId9"/>
    <p:sldId id="342" r:id="rId10"/>
    <p:sldId id="419" r:id="rId11"/>
    <p:sldId id="343" r:id="rId12"/>
    <p:sldId id="344" r:id="rId13"/>
    <p:sldId id="345" r:id="rId14"/>
    <p:sldId id="346" r:id="rId15"/>
    <p:sldId id="351" r:id="rId16"/>
    <p:sldId id="352" r:id="rId17"/>
    <p:sldId id="421" r:id="rId18"/>
    <p:sldId id="353" r:id="rId19"/>
    <p:sldId id="354" r:id="rId20"/>
    <p:sldId id="355" r:id="rId21"/>
    <p:sldId id="356" r:id="rId22"/>
    <p:sldId id="358" r:id="rId23"/>
    <p:sldId id="423" r:id="rId24"/>
    <p:sldId id="424" r:id="rId25"/>
    <p:sldId id="425" r:id="rId26"/>
    <p:sldId id="359" r:id="rId27"/>
    <p:sldId id="422" r:id="rId28"/>
    <p:sldId id="363" r:id="rId29"/>
    <p:sldId id="333" r:id="rId30"/>
    <p:sldId id="364" r:id="rId31"/>
    <p:sldId id="336"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7" Type="http://schemas.openxmlformats.org/officeDocument/2006/relationships/tags" Target="tags/tag199.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jpeg"/><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2.jpeg"/><Relationship Id="rId10" Type="http://schemas.openxmlformats.org/officeDocument/2006/relationships/tags" Target="../tags/tag3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image" Target="../media/image5.png"/><Relationship Id="rId7" Type="http://schemas.openxmlformats.org/officeDocument/2006/relationships/tags" Target="../tags/tag42.xml"/><Relationship Id="rId6" Type="http://schemas.openxmlformats.org/officeDocument/2006/relationships/image" Target="../media/image4.png"/><Relationship Id="rId5" Type="http://schemas.openxmlformats.org/officeDocument/2006/relationships/tags" Target="../tags/tag41.xml"/><Relationship Id="rId4" Type="http://schemas.openxmlformats.org/officeDocument/2006/relationships/image" Target="../media/image3.png"/><Relationship Id="rId3" Type="http://schemas.openxmlformats.org/officeDocument/2006/relationships/tags" Target="../tags/tag40.xml"/><Relationship Id="rId2" Type="http://schemas.openxmlformats.org/officeDocument/2006/relationships/tags" Target="../tags/tag39.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jpeg"/><Relationship Id="rId2" Type="http://schemas.openxmlformats.org/officeDocument/2006/relationships/tags" Target="../tags/tag65.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image" Target="../media/image2.jpeg"/><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l="-1"/>
          <a:stretch>
            <a:fillRect/>
          </a:stretch>
        </p:blipFill>
        <p:spPr>
          <a:xfrm>
            <a:off x="-1" y="0"/>
            <a:ext cx="12192001" cy="6858000"/>
          </a:xfrm>
          <a:prstGeom prst="rect">
            <a:avLst/>
          </a:prstGeom>
        </p:spPr>
      </p:pic>
      <p:grpSp>
        <p:nvGrpSpPr>
          <p:cNvPr id="10" name="组合 9"/>
          <p:cNvGrpSpPr/>
          <p:nvPr userDrawn="1">
            <p:custDataLst>
              <p:tags r:id="rId4"/>
            </p:custDataLst>
          </p:nvPr>
        </p:nvGrpSpPr>
        <p:grpSpPr>
          <a:xfrm>
            <a:off x="2841790" y="1914833"/>
            <a:ext cx="6214978" cy="1940110"/>
            <a:chOff x="2841790" y="1914833"/>
            <a:chExt cx="6214978" cy="1940110"/>
          </a:xfrm>
        </p:grpSpPr>
        <p:cxnSp>
          <p:nvCxnSpPr>
            <p:cNvPr id="11" name="直接连接符 10"/>
            <p:cNvCxnSpPr/>
            <p:nvPr>
              <p:custDataLst>
                <p:tags r:id="rId5"/>
              </p:custDataLst>
            </p:nvPr>
          </p:nvCxnSpPr>
          <p:spPr>
            <a:xfrm flipH="1">
              <a:off x="5286093" y="191483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6"/>
              </p:custDataLst>
            </p:nvPr>
          </p:nvCxnSpPr>
          <p:spPr>
            <a:xfrm flipH="1">
              <a:off x="4193871" y="330476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flipH="1">
              <a:off x="4433429" y="3145962"/>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8"/>
              </p:custDataLst>
            </p:nvPr>
          </p:nvCxnSpPr>
          <p:spPr>
            <a:xfrm flipH="1">
              <a:off x="2841790" y="3125609"/>
              <a:ext cx="479116" cy="550180"/>
            </a:xfrm>
            <a:prstGeom prst="line">
              <a:avLst/>
            </a:prstGeom>
          </p:spPr>
          <p:style>
            <a:lnRef idx="1">
              <a:schemeClr val="accent1"/>
            </a:lnRef>
            <a:fillRef idx="0">
              <a:schemeClr val="accent1"/>
            </a:fillRef>
            <a:effectRef idx="0">
              <a:schemeClr val="accent1"/>
            </a:effectRef>
            <a:fontRef idx="minor">
              <a:schemeClr val="tx1"/>
            </a:fontRef>
          </p:style>
        </p:cxnSp>
        <p:sp>
          <p:nvSpPr>
            <p:cNvPr id="15" name="弧形 14"/>
            <p:cNvSpPr/>
            <p:nvPr>
              <p:custDataLst>
                <p:tags r:id="rId9"/>
              </p:custDataLst>
            </p:nvPr>
          </p:nvSpPr>
          <p:spPr>
            <a:xfrm>
              <a:off x="7477434" y="2144570"/>
              <a:ext cx="1579334" cy="1579334"/>
            </a:xfrm>
            <a:prstGeom prst="arc">
              <a:avLst>
                <a:gd name="adj1" fmla="val 12163161"/>
                <a:gd name="adj2" fmla="val 1644455"/>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p:cNvSpPr/>
            <p:nvPr>
              <p:custDataLst>
                <p:tags r:id="rId10"/>
              </p:custDataLst>
            </p:nvPr>
          </p:nvSpPr>
          <p:spPr>
            <a:xfrm>
              <a:off x="7382026" y="2035987"/>
              <a:ext cx="1579334" cy="1579334"/>
            </a:xfrm>
            <a:prstGeom prst="arc">
              <a:avLst>
                <a:gd name="adj1" fmla="val 10655073"/>
                <a:gd name="adj2" fmla="val 49064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6" name="日期占位符 15"/>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2"/>
            </p:custDataLst>
          </p:nvPr>
        </p:nvSpPr>
        <p:spPr/>
        <p:txBody>
          <a:bodyPr/>
          <a:lstStyle/>
          <a:p>
            <a:endParaRPr lang="zh-CN" altLang="en-US" dirty="0"/>
          </a:p>
        </p:txBody>
      </p:sp>
      <p:sp>
        <p:nvSpPr>
          <p:cNvPr id="18" name="灯片编号占位符 17"/>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4"/>
            </p:custDataLst>
          </p:nvPr>
        </p:nvSpPr>
        <p:spPr>
          <a:xfrm>
            <a:off x="2514599" y="2056869"/>
            <a:ext cx="7162802" cy="1579334"/>
          </a:xfrm>
        </p:spPr>
        <p:txBody>
          <a:bodyPr lIns="90000" tIns="46800" rIns="90000" bIns="46800" anchor="b" anchorCtr="1">
            <a:normAutofit/>
          </a:bodyPr>
          <a:lstStyle>
            <a:lvl1pPr algn="ctr">
              <a:defRPr sz="6000" spc="600" baseline="0">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5"/>
            </p:custDataLst>
          </p:nvPr>
        </p:nvSpPr>
        <p:spPr>
          <a:xfrm>
            <a:off x="3275773" y="3723904"/>
            <a:ext cx="5640454" cy="550179"/>
          </a:xfrm>
        </p:spPr>
        <p:txBody>
          <a:bodyPr lIns="90000" tIns="46800" rIns="90000" bIns="46800" anchor="t" anchorCtr="1">
            <a:normAutofit/>
          </a:bodyPr>
          <a:lstStyle>
            <a:lvl1pPr marL="0" indent="0" algn="ctr" eaLnBrk="1" fontAlgn="auto" latinLnBrk="0" hangingPunct="1">
              <a:lnSpc>
                <a:spcPct val="100000"/>
              </a:lnSpc>
              <a:buNone/>
              <a:defRPr sz="20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rmAutofit/>
          </a:bodyPr>
          <a:lstStyle>
            <a:lvl1pPr marL="0" marR="0" indent="0" algn="l" defTabSz="914400" rtl="0" eaLnBrk="1" fontAlgn="auto" latinLnBrk="0" hangingPunct="1">
              <a:lnSpc>
                <a:spcPct val="100000"/>
              </a:lnSpc>
              <a:buFont typeface="Arial" panose="020B0604020202020204" pitchFamily="34" charset="0"/>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l="-1"/>
          <a:stretch>
            <a:fillRect/>
          </a:stretch>
        </p:blipFill>
        <p:spPr>
          <a:xfrm>
            <a:off x="-1" y="0"/>
            <a:ext cx="12192001" cy="6858000"/>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3622152" y="2689990"/>
            <a:ext cx="4947694" cy="908831"/>
          </a:xfrm>
        </p:spPr>
        <p:txBody>
          <a:bodyPr lIns="90000" tIns="46800" rIns="90000" bIns="46800" anchor="b" anchorCtr="0">
            <a:normAutofit/>
          </a:bodyPr>
          <a:lstStyle>
            <a:lvl1pPr algn="ctr">
              <a:defRPr sz="40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8"/>
            </p:custDataLst>
          </p:nvPr>
        </p:nvSpPr>
        <p:spPr>
          <a:xfrm>
            <a:off x="3622152" y="3754537"/>
            <a:ext cx="4947694" cy="1077985"/>
          </a:xfrm>
        </p:spPr>
        <p:txBody>
          <a:bodyPr lIns="90000" tIns="4680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Autofit/>
          </a:bodyPr>
          <a:lstStyle>
            <a:lvl1pPr>
              <a:defRPr sz="1400" baseline="0">
                <a:latin typeface="Arial" panose="020B0604020202020204" pitchFamily="34" charset="0"/>
                <a:ea typeface="微软雅黑" panose="020B0503020204020204" charset="-122"/>
              </a:defRPr>
            </a:lvl1pPr>
            <a:lvl2pPr>
              <a:defRPr sz="1400" baseline="0">
                <a:latin typeface="Arial" panose="020B0604020202020204" pitchFamily="34" charset="0"/>
                <a:ea typeface="微软雅黑" panose="020B0503020204020204" charset="-122"/>
              </a:defRPr>
            </a:lvl2pPr>
            <a:lvl3pPr>
              <a:defRPr sz="1400" baseline="0">
                <a:latin typeface="Arial" panose="020B0604020202020204" pitchFamily="34" charset="0"/>
                <a:ea typeface="微软雅黑" panose="020B0503020204020204" charset="-122"/>
              </a:defRPr>
            </a:lvl3pPr>
            <a:lvl4pPr>
              <a:defRPr sz="1400" baseline="0">
                <a:latin typeface="Arial" panose="020B0604020202020204" pitchFamily="34" charset="0"/>
                <a:ea typeface="微软雅黑" panose="020B0503020204020204" charset="-122"/>
              </a:defRPr>
            </a:lvl4pPr>
            <a:lvl5pPr>
              <a:defRPr sz="14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32436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custDataLst>
              <p:tags r:id="rId3"/>
            </p:custDataLst>
          </p:nvPr>
        </p:nvPicPr>
        <p:blipFill>
          <a:blip r:embed="rId4" cstate="email"/>
          <a:stretch>
            <a:fillRect/>
          </a:stretch>
        </p:blipFill>
        <p:spPr>
          <a:xfrm rot="3043711">
            <a:off x="925332" y="828133"/>
            <a:ext cx="4844848" cy="4844846"/>
          </a:xfrm>
          <a:prstGeom prst="rect">
            <a:avLst/>
          </a:prstGeom>
          <a:effectLst>
            <a:outerShdw blurRad="50800" dist="38100" algn="l" rotWithShape="0">
              <a:prstClr val="black">
                <a:alpha val="40000"/>
              </a:prstClr>
            </a:outerShdw>
          </a:effectLst>
        </p:spPr>
      </p:pic>
      <p:pic>
        <p:nvPicPr>
          <p:cNvPr id="13" name="图片 12" descr="C:\Users\admin\Desktop\图片6.png图片6"/>
          <p:cNvPicPr>
            <a:picLocks noChangeAspect="1"/>
          </p:cNvPicPr>
          <p:nvPr userDrawn="1">
            <p:custDataLst>
              <p:tags r:id="rId5"/>
            </p:custDataLst>
          </p:nvPr>
        </p:nvPicPr>
        <p:blipFill>
          <a:blip r:embed="rId6"/>
          <a:srcRect/>
          <a:stretch>
            <a:fillRect/>
          </a:stretch>
        </p:blipFill>
        <p:spPr>
          <a:xfrm>
            <a:off x="10722732" y="0"/>
            <a:ext cx="1469269" cy="2320916"/>
          </a:xfrm>
          <a:custGeom>
            <a:avLst/>
            <a:gdLst>
              <a:gd name="connsiteX0" fmla="*/ 1469269 w 1469269"/>
              <a:gd name="connsiteY0" fmla="*/ 0 h 2320916"/>
              <a:gd name="connsiteX1" fmla="*/ 0 w 1469269"/>
              <a:gd name="connsiteY1" fmla="*/ 0 h 2320916"/>
              <a:gd name="connsiteX2" fmla="*/ 0 w 1469269"/>
              <a:gd name="connsiteY2" fmla="*/ 2320916 h 2320916"/>
              <a:gd name="connsiteX3" fmla="*/ 1469269 w 1469269"/>
              <a:gd name="connsiteY3" fmla="*/ 2320916 h 2320916"/>
            </a:gdLst>
            <a:ahLst/>
            <a:cxnLst>
              <a:cxn ang="0">
                <a:pos x="connsiteX0" y="connsiteY0"/>
              </a:cxn>
              <a:cxn ang="0">
                <a:pos x="connsiteX1" y="connsiteY1"/>
              </a:cxn>
              <a:cxn ang="0">
                <a:pos x="connsiteX2" y="connsiteY2"/>
              </a:cxn>
              <a:cxn ang="0">
                <a:pos x="connsiteX3" y="connsiteY3"/>
              </a:cxn>
            </a:cxnLst>
            <a:rect l="l" t="t" r="r" b="b"/>
            <a:pathLst>
              <a:path w="1469269" h="2320916">
                <a:moveTo>
                  <a:pt x="1469269" y="0"/>
                </a:moveTo>
                <a:lnTo>
                  <a:pt x="0" y="0"/>
                </a:lnTo>
                <a:lnTo>
                  <a:pt x="0" y="2320916"/>
                </a:lnTo>
                <a:lnTo>
                  <a:pt x="1469269" y="2320916"/>
                </a:lnTo>
                <a:close/>
              </a:path>
            </a:pathLst>
          </a:custGeom>
        </p:spPr>
      </p:pic>
      <p:pic>
        <p:nvPicPr>
          <p:cNvPr id="17" name="图片 16"/>
          <p:cNvPicPr>
            <a:picLocks noChangeAspect="1"/>
          </p:cNvPicPr>
          <p:nvPr userDrawn="1">
            <p:custDataLst>
              <p:tags r:id="rId7"/>
            </p:custDataLst>
          </p:nvPr>
        </p:nvPicPr>
        <p:blipFill>
          <a:blip r:embed="rId8"/>
          <a:srcRect/>
          <a:stretch>
            <a:fillRect/>
          </a:stretch>
        </p:blipFill>
        <p:spPr>
          <a:xfrm rot="9338185" flipH="1" flipV="1">
            <a:off x="8764435" y="5614260"/>
            <a:ext cx="3302621" cy="1952675"/>
          </a:xfrm>
          <a:custGeom>
            <a:avLst/>
            <a:gdLst>
              <a:gd name="connsiteX0" fmla="*/ 3302621 w 3302621"/>
              <a:gd name="connsiteY0" fmla="*/ 0 h 1952675"/>
              <a:gd name="connsiteX1" fmla="*/ 3302621 w 3302621"/>
              <a:gd name="connsiteY1" fmla="*/ 1635689 h 1952675"/>
              <a:gd name="connsiteX2" fmla="*/ 3159072 w 3302621"/>
              <a:gd name="connsiteY2" fmla="*/ 1952675 h 1952675"/>
              <a:gd name="connsiteX3" fmla="*/ 0 w 3302621"/>
              <a:gd name="connsiteY3" fmla="*/ 522077 h 1952675"/>
              <a:gd name="connsiteX4" fmla="*/ 0 w 3302621"/>
              <a:gd name="connsiteY4" fmla="*/ 0 h 1952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621" h="1952675">
                <a:moveTo>
                  <a:pt x="3302621" y="0"/>
                </a:moveTo>
                <a:lnTo>
                  <a:pt x="3302621" y="1635689"/>
                </a:lnTo>
                <a:lnTo>
                  <a:pt x="3159072" y="1952675"/>
                </a:lnTo>
                <a:lnTo>
                  <a:pt x="0" y="522077"/>
                </a:lnTo>
                <a:lnTo>
                  <a:pt x="0" y="0"/>
                </a:lnTo>
                <a:close/>
              </a:path>
            </a:pathLst>
          </a:custGeom>
        </p:spPr>
      </p:pic>
      <p:sp>
        <p:nvSpPr>
          <p:cNvPr id="2" name="标题 1"/>
          <p:cNvSpPr>
            <a:spLocks noGrp="1"/>
          </p:cNvSpPr>
          <p:nvPr>
            <p:ph type="title"/>
            <p:custDataLst>
              <p:tags r:id="rId9"/>
            </p:custDataLst>
          </p:nvPr>
        </p:nvSpPr>
        <p:spPr>
          <a:xfrm>
            <a:off x="3324361" y="443230"/>
            <a:ext cx="7398372"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3"/>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日期占位符 2"/>
          <p:cNvSpPr>
            <a:spLocks noGrp="1"/>
          </p:cNvSpPr>
          <p:nvPr userDrawn="1">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4"/>
            </p:custDataLst>
          </p:nvPr>
        </p:nvSpPr>
        <p:spPr/>
        <p:txBody>
          <a:bodyPr/>
          <a:lstStyle/>
          <a:p>
            <a:endParaRPr lang="zh-CN" altLang="en-US"/>
          </a:p>
        </p:txBody>
      </p:sp>
      <p:sp>
        <p:nvSpPr>
          <p:cNvPr id="5" name="灯片编号占位符 4"/>
          <p:cNvSpPr>
            <a:spLocks noGrp="1"/>
          </p:cNvSpPr>
          <p:nvPr userDrawn="1">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userDrawn="1">
            <p:ph sz="quarter" idx="13"/>
            <p:custDataLst>
              <p:tags r:id="rId6"/>
            </p:custDataLst>
          </p:nvPr>
        </p:nvSpPr>
        <p:spPr>
          <a:xfrm>
            <a:off x="669930" y="952508"/>
            <a:ext cx="10852237" cy="5388907"/>
          </a:xfrm>
        </p:spPr>
        <p:txBody>
          <a:bodyPr>
            <a:normAutofit/>
          </a:bodyPr>
          <a:lstStyle>
            <a:lvl1pPr>
              <a:defRPr sz="1400" baseline="0">
                <a:solidFill>
                  <a:schemeClr val="tx1">
                    <a:lumMod val="85000"/>
                    <a:lumOff val="15000"/>
                  </a:schemeClr>
                </a:solidFill>
                <a:latin typeface="Arial" panose="020B0604020202020204" pitchFamily="34" charset="0"/>
              </a:defRPr>
            </a:lvl1pPr>
            <a:lvl2pPr>
              <a:defRPr sz="1400" baseline="0">
                <a:solidFill>
                  <a:schemeClr val="tx1">
                    <a:lumMod val="85000"/>
                    <a:lumOff val="15000"/>
                  </a:schemeClr>
                </a:solidFill>
                <a:latin typeface="Arial" panose="020B0604020202020204" pitchFamily="34" charset="0"/>
              </a:defRPr>
            </a:lvl2pPr>
            <a:lvl3pPr>
              <a:defRPr sz="1400" baseline="0">
                <a:solidFill>
                  <a:schemeClr val="tx1">
                    <a:lumMod val="85000"/>
                    <a:lumOff val="15000"/>
                  </a:schemeClr>
                </a:solidFill>
                <a:latin typeface="Arial" panose="020B0604020202020204" pitchFamily="34" charset="0"/>
              </a:defRPr>
            </a:lvl3pPr>
            <a:lvl4pPr>
              <a:defRPr sz="1400" baseline="0">
                <a:solidFill>
                  <a:schemeClr val="tx1">
                    <a:lumMod val="85000"/>
                    <a:lumOff val="15000"/>
                  </a:schemeClr>
                </a:solidFill>
                <a:latin typeface="Arial" panose="020B0604020202020204" pitchFamily="34" charset="0"/>
              </a:defRPr>
            </a:lvl4pPr>
            <a:lvl5pPr>
              <a:defRPr sz="1400"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9" name="图片 18"/>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l="-1"/>
          <a:stretch>
            <a:fillRect/>
          </a:stretch>
        </p:blipFill>
        <p:spPr>
          <a:xfrm>
            <a:off x="-1" y="0"/>
            <a:ext cx="12192001" cy="6858000"/>
          </a:xfrm>
          <a:prstGeom prst="rect">
            <a:avLst/>
          </a:prstGeom>
        </p:spPr>
      </p:pic>
      <p:grpSp>
        <p:nvGrpSpPr>
          <p:cNvPr id="11" name="组合 10"/>
          <p:cNvGrpSpPr/>
          <p:nvPr userDrawn="1">
            <p:custDataLst>
              <p:tags r:id="rId4"/>
            </p:custDataLst>
          </p:nvPr>
        </p:nvGrpSpPr>
        <p:grpSpPr>
          <a:xfrm>
            <a:off x="2841790" y="1914833"/>
            <a:ext cx="7693902" cy="1940110"/>
            <a:chOff x="2841790" y="1914833"/>
            <a:chExt cx="7693902" cy="1940110"/>
          </a:xfrm>
        </p:grpSpPr>
        <p:sp>
          <p:nvSpPr>
            <p:cNvPr id="12" name="椭圆 11"/>
            <p:cNvSpPr/>
            <p:nvPr>
              <p:custDataLst>
                <p:tags r:id="rId5"/>
              </p:custDataLst>
            </p:nvPr>
          </p:nvSpPr>
          <p:spPr>
            <a:xfrm rot="1386248">
              <a:off x="8123146" y="1936673"/>
              <a:ext cx="2412546" cy="473574"/>
            </a:xfrm>
            <a:prstGeom prst="ellipse">
              <a:avLst/>
            </a:prstGeom>
            <a:solidFill>
              <a:srgbClr val="EEF3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custDataLst>
                <p:tags r:id="rId6"/>
              </p:custDataLst>
            </p:nvPr>
          </p:nvCxnSpPr>
          <p:spPr>
            <a:xfrm flipH="1">
              <a:off x="4193871" y="330476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flipH="1">
              <a:off x="5286093" y="1914833"/>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flipH="1">
              <a:off x="4433429" y="3145962"/>
              <a:ext cx="479116" cy="55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flipH="1">
              <a:off x="2841790" y="3125609"/>
              <a:ext cx="479116" cy="550180"/>
            </a:xfrm>
            <a:prstGeom prst="line">
              <a:avLst/>
            </a:prstGeom>
          </p:spPr>
          <p:style>
            <a:lnRef idx="1">
              <a:schemeClr val="accent1"/>
            </a:lnRef>
            <a:fillRef idx="0">
              <a:schemeClr val="accent1"/>
            </a:fillRef>
            <a:effectRef idx="0">
              <a:schemeClr val="accent1"/>
            </a:effectRef>
            <a:fontRef idx="minor">
              <a:schemeClr val="tx1"/>
            </a:fontRef>
          </p:style>
        </p:cxnSp>
        <p:sp>
          <p:nvSpPr>
            <p:cNvPr id="17" name="弧形 16"/>
            <p:cNvSpPr/>
            <p:nvPr>
              <p:custDataLst>
                <p:tags r:id="rId10"/>
              </p:custDataLst>
            </p:nvPr>
          </p:nvSpPr>
          <p:spPr>
            <a:xfrm>
              <a:off x="7477434" y="2144570"/>
              <a:ext cx="1579334" cy="1579334"/>
            </a:xfrm>
            <a:prstGeom prst="arc">
              <a:avLst>
                <a:gd name="adj1" fmla="val 12163161"/>
                <a:gd name="adj2" fmla="val 1644455"/>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p:cNvSpPr/>
            <p:nvPr>
              <p:custDataLst>
                <p:tags r:id="rId11"/>
              </p:custDataLst>
            </p:nvPr>
          </p:nvSpPr>
          <p:spPr>
            <a:xfrm>
              <a:off x="7382026" y="2035987"/>
              <a:ext cx="1579334" cy="1579334"/>
            </a:xfrm>
            <a:prstGeom prst="arc">
              <a:avLst>
                <a:gd name="adj1" fmla="val 10655073"/>
                <a:gd name="adj2" fmla="val 49064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5"/>
            </p:custDataLst>
          </p:nvPr>
        </p:nvSpPr>
        <p:spPr>
          <a:xfrm>
            <a:off x="3220250" y="2144527"/>
            <a:ext cx="6753861" cy="1566477"/>
          </a:xfrm>
        </p:spPr>
        <p:txBody>
          <a:bodyPr vert="horz" lIns="90000" tIns="46800" rIns="90000" bIns="46800" rtlCol="0" anchor="b" anchorCtr="1">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26" name="文本占位符 25"/>
          <p:cNvSpPr>
            <a:spLocks noGrp="1"/>
          </p:cNvSpPr>
          <p:nvPr>
            <p:ph type="body" sz="quarter" idx="13" hasCustomPrompt="1"/>
            <p:custDataLst>
              <p:tags r:id="rId16"/>
            </p:custDataLst>
          </p:nvPr>
        </p:nvSpPr>
        <p:spPr>
          <a:xfrm>
            <a:off x="3579742" y="3778714"/>
            <a:ext cx="5970658" cy="481826"/>
          </a:xfrm>
        </p:spPr>
        <p:txBody>
          <a:bodyPr lIns="90000" tIns="46800" rIns="90000" bIns="46800" anchor="t" anchorCtr="1">
            <a:normAutofit/>
          </a:bodyPr>
          <a:lstStyle>
            <a:lvl1pPr marL="0" indent="0">
              <a:buNone/>
              <a:defRPr sz="1600" baseline="0">
                <a:solidFill>
                  <a:schemeClr val="tx1">
                    <a:lumMod val="85000"/>
                    <a:lumOff val="15000"/>
                  </a:schemeClr>
                </a:solidFill>
                <a:latin typeface="Arial" panose="020B0604020202020204" pitchFamily="34" charset="0"/>
              </a:defRPr>
            </a:lvl1pPr>
            <a:lvl2pPr marL="457200" indent="0">
              <a:buNone/>
              <a:defRPr/>
            </a:lvl2pPr>
          </a:lstStyle>
          <a:p>
            <a:pPr lvl="0"/>
            <a:r>
              <a:rPr lang="zh-CN" altLang="en-US" dirty="0"/>
              <a:t>单击此处编辑副标题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a:lstStyle>
            <a:lvl1pPr>
              <a:defRPr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 name="标题 1"/>
          <p:cNvSpPr>
            <a:spLocks noGrp="1"/>
          </p:cNvSpPr>
          <p:nvPr>
            <p:ph type="title" hasCustomPrompt="1"/>
            <p:custDataLst>
              <p:tags r:id="rId4"/>
            </p:custDataLst>
          </p:nvPr>
        </p:nvSpPr>
        <p:spPr>
          <a:xfrm>
            <a:off x="1281600" y="1249200"/>
            <a:ext cx="9626400" cy="723600"/>
          </a:xfrm>
        </p:spPr>
        <p:txBody>
          <a:bodyPr anchor="ctr">
            <a:normAutofit/>
          </a:bodyPr>
          <a:lstStyle>
            <a:lvl1pPr marL="0" indent="0">
              <a:buFont typeface="Arial" panose="020B0604020202020204" pitchFamily="34" charset="0"/>
              <a:buNone/>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1"/>
            <a:ext cx="482346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normAutofit/>
          </a:bodyPr>
          <a:lstStyle>
            <a:lvl1pPr marL="0" indent="0">
              <a:buFont typeface="Arial" panose="020B0604020202020204" pitchFamily="34" charset="0"/>
              <a:buNone/>
              <a:defRPr sz="3600" baseline="0">
                <a:solidFill>
                  <a:schemeClr val="accent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normAutofit/>
          </a:bodyPr>
          <a:lstStyle>
            <a:lvl1pPr marL="0" indent="0" algn="ctr">
              <a:buFont typeface="Arial" panose="020B0604020202020204" pitchFamily="34" charset="0"/>
              <a:buNone/>
              <a:defRPr sz="36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normAutofit/>
          </a:bodyPr>
          <a:lstStyle>
            <a:lvl1pPr marL="0" indent="0" algn="ctr">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9"/>
            </p:custDataLst>
          </p:nvPr>
        </p:nvSpPr>
        <p:spPr>
          <a:xfrm>
            <a:off x="612140" y="2791490"/>
            <a:ext cx="10965600" cy="34308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marL="0" indent="0" algn="ctr">
              <a:buFont typeface="Arial" panose="020B0604020202020204" pitchFamily="34" charset="0"/>
              <a:buNone/>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4"/>
            </p:custDataLst>
          </p:nvPr>
        </p:nvSpPr>
        <p:spPr>
          <a:xfrm>
            <a:off x="579600" y="237600"/>
            <a:ext cx="11037600" cy="441964"/>
          </a:xfrm>
        </p:spPr>
        <p:txBody>
          <a:bodyPr>
            <a:normAutofit/>
          </a:bodyPr>
          <a:lstStyle>
            <a:lvl1pPr marL="0" indent="0">
              <a:buFont typeface="Arial" panose="020B0604020202020204" pitchFamily="34" charset="0"/>
              <a:buNone/>
              <a:defRPr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hasCustomPrompt="1"/>
            <p:custDataLst>
              <p:tags r:id="rId4"/>
            </p:custDataLst>
          </p:nvPr>
        </p:nvSpPr>
        <p:spPr>
          <a:xfrm>
            <a:off x="1522800" y="2070000"/>
            <a:ext cx="9144000" cy="1656000"/>
          </a:xfrm>
        </p:spPr>
        <p:txBody>
          <a:bodyPr anchor="b">
            <a:normAutofit/>
          </a:bodyPr>
          <a:lstStyle>
            <a:lvl1pPr marL="0" indent="0" algn="ctr">
              <a:buFont typeface="Arial" panose="020B0604020202020204" pitchFamily="34" charset="0"/>
              <a:buNone/>
              <a:defRPr sz="60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normAutofit/>
          </a:bodyPr>
          <a:lstStyle>
            <a:lvl1pPr marL="0" indent="0" algn="ctr">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30.xml"/><Relationship Id="rId23" Type="http://schemas.openxmlformats.org/officeDocument/2006/relationships/tags" Target="../tags/tag129.xml"/><Relationship Id="rId22" Type="http://schemas.openxmlformats.org/officeDocument/2006/relationships/tags" Target="../tags/tag128.xml"/><Relationship Id="rId21" Type="http://schemas.openxmlformats.org/officeDocument/2006/relationships/tags" Target="../tags/tag127.xml"/><Relationship Id="rId20" Type="http://schemas.openxmlformats.org/officeDocument/2006/relationships/tags" Target="../tags/tag126.xml"/><Relationship Id="rId2" Type="http://schemas.openxmlformats.org/officeDocument/2006/relationships/slideLayout" Target="../slideLayouts/slideLayout13.xml"/><Relationship Id="rId19" Type="http://schemas.openxmlformats.org/officeDocument/2006/relationships/tags" Target="../tags/tag125.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accent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4.xml"/><Relationship Id="rId4" Type="http://schemas.openxmlformats.org/officeDocument/2006/relationships/tags" Target="../tags/tag170.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169.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4.xml"/><Relationship Id="rId3" Type="http://schemas.openxmlformats.org/officeDocument/2006/relationships/tags" Target="../tags/tag172.xml"/><Relationship Id="rId2" Type="http://schemas.openxmlformats.org/officeDocument/2006/relationships/image" Target="../media/image17.png"/><Relationship Id="rId1" Type="http://schemas.openxmlformats.org/officeDocument/2006/relationships/tags" Target="../tags/tag171.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78.xml"/><Relationship Id="rId7" Type="http://schemas.openxmlformats.org/officeDocument/2006/relationships/image" Target="../media/image18.png"/><Relationship Id="rId6" Type="http://schemas.openxmlformats.org/officeDocument/2006/relationships/slide" Target="slide13.xml"/><Relationship Id="rId5" Type="http://schemas.openxmlformats.org/officeDocument/2006/relationships/slide" Target="slide25.xml"/><Relationship Id="rId4" Type="http://schemas.openxmlformats.org/officeDocument/2006/relationships/slide" Target="slide27.xml"/><Relationship Id="rId3" Type="http://schemas.openxmlformats.org/officeDocument/2006/relationships/slide" Target="slide1.xml"/><Relationship Id="rId2" Type="http://schemas.openxmlformats.org/officeDocument/2006/relationships/slide" Target="slide16.xml"/><Relationship Id="rId1" Type="http://schemas.openxmlformats.org/officeDocument/2006/relationships/slide" Target="slide15.xml"/></Relationships>
</file>

<file path=ppt/slides/_rels/slide14.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slide" Target="slide23.xml"/><Relationship Id="rId7" Type="http://schemas.openxmlformats.org/officeDocument/2006/relationships/slide" Target="slide13.xml"/><Relationship Id="rId6" Type="http://schemas.openxmlformats.org/officeDocument/2006/relationships/slide" Target="slide1.xml"/><Relationship Id="rId5" Type="http://schemas.openxmlformats.org/officeDocument/2006/relationships/slide" Target="slide26.xml"/><Relationship Id="rId4" Type="http://schemas.openxmlformats.org/officeDocument/2006/relationships/slide" Target="slide18.xml"/><Relationship Id="rId3" Type="http://schemas.openxmlformats.org/officeDocument/2006/relationships/slide" Target="slide15.xml"/><Relationship Id="rId2" Type="http://schemas.openxmlformats.org/officeDocument/2006/relationships/slide" Target="slide14.xml"/><Relationship Id="rId10" Type="http://schemas.openxmlformats.org/officeDocument/2006/relationships/slideLayout" Target="../slideLayouts/slideLayout14.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180.xml"/><Relationship Id="rId6" Type="http://schemas.openxmlformats.org/officeDocument/2006/relationships/slide" Target="slide13.xml"/><Relationship Id="rId5" Type="http://schemas.openxmlformats.org/officeDocument/2006/relationships/slide" Target="slide27.xml"/><Relationship Id="rId4" Type="http://schemas.openxmlformats.org/officeDocument/2006/relationships/slide" Target="slide1.xml"/><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81.xml"/><Relationship Id="rId7" Type="http://schemas.openxmlformats.org/officeDocument/2006/relationships/image" Target="../media/image21.png"/><Relationship Id="rId6" Type="http://schemas.openxmlformats.org/officeDocument/2006/relationships/slide" Target="slide17.xml"/><Relationship Id="rId5" Type="http://schemas.openxmlformats.org/officeDocument/2006/relationships/slide" Target="slide13.xml"/><Relationship Id="rId4" Type="http://schemas.openxmlformats.org/officeDocument/2006/relationships/slide" Target="slide27.xml"/><Relationship Id="rId3" Type="http://schemas.openxmlformats.org/officeDocument/2006/relationships/slide" Target="slide1.xml"/><Relationship Id="rId2" Type="http://schemas.openxmlformats.org/officeDocument/2006/relationships/slide" Target="slide16.xml"/><Relationship Id="rId1" Type="http://schemas.openxmlformats.org/officeDocument/2006/relationships/slide" Target="slide15.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82.xml"/><Relationship Id="rId7" Type="http://schemas.openxmlformats.org/officeDocument/2006/relationships/image" Target="../media/image22.png"/><Relationship Id="rId6" Type="http://schemas.openxmlformats.org/officeDocument/2006/relationships/slide" Target="slide18.xml"/><Relationship Id="rId5" Type="http://schemas.openxmlformats.org/officeDocument/2006/relationships/slide" Target="slide13.xml"/><Relationship Id="rId4" Type="http://schemas.openxmlformats.org/officeDocument/2006/relationships/slide" Target="slide27.xml"/><Relationship Id="rId3" Type="http://schemas.openxmlformats.org/officeDocument/2006/relationships/slide" Target="slide1.xml"/><Relationship Id="rId2" Type="http://schemas.openxmlformats.org/officeDocument/2006/relationships/slide" Target="slide16.xml"/><Relationship Id="rId1" Type="http://schemas.openxmlformats.org/officeDocument/2006/relationships/slide" Target="slide15.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83.xml"/><Relationship Id="rId7" Type="http://schemas.openxmlformats.org/officeDocument/2006/relationships/image" Target="../media/image23.png"/><Relationship Id="rId6" Type="http://schemas.openxmlformats.org/officeDocument/2006/relationships/slide" Target="slide23.xml"/><Relationship Id="rId5" Type="http://schemas.openxmlformats.org/officeDocument/2006/relationships/slide" Target="slide13.xml"/><Relationship Id="rId4" Type="http://schemas.openxmlformats.org/officeDocument/2006/relationships/slide" Target="slide27.xml"/><Relationship Id="rId3" Type="http://schemas.openxmlformats.org/officeDocument/2006/relationships/slide" Target="slide1.xml"/><Relationship Id="rId2" Type="http://schemas.openxmlformats.org/officeDocument/2006/relationships/slide" Target="slide16.xml"/><Relationship Id="rId1" Type="http://schemas.openxmlformats.org/officeDocument/2006/relationships/slide" Target="slide15.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184.xml"/><Relationship Id="rId6" Type="http://schemas.openxmlformats.org/officeDocument/2006/relationships/slide" Target="slide13.xml"/><Relationship Id="rId5" Type="http://schemas.openxmlformats.org/officeDocument/2006/relationships/slide" Target="slide27.xml"/><Relationship Id="rId4" Type="http://schemas.openxmlformats.org/officeDocument/2006/relationships/slide" Target="slide1.xml"/><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3" Type="http://schemas.openxmlformats.org/officeDocument/2006/relationships/slideLayout" Target="../slideLayouts/slideLayout17.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tags" Target="../tags/tag134.xml"/></Relationships>
</file>

<file path=ppt/slides/_rels/slide20.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slide" Target="slide20.xml"/><Relationship Id="rId7" Type="http://schemas.openxmlformats.org/officeDocument/2006/relationships/slide" Target="slide13.xml"/><Relationship Id="rId6" Type="http://schemas.openxmlformats.org/officeDocument/2006/relationships/slide" Target="slide1.xml"/><Relationship Id="rId5" Type="http://schemas.openxmlformats.org/officeDocument/2006/relationships/slide" Target="slide25.xml"/><Relationship Id="rId4" Type="http://schemas.openxmlformats.org/officeDocument/2006/relationships/slide" Target="slide18.xml"/><Relationship Id="rId3" Type="http://schemas.openxmlformats.org/officeDocument/2006/relationships/slide" Target="slide15.xml"/><Relationship Id="rId2" Type="http://schemas.openxmlformats.org/officeDocument/2006/relationships/slide" Target="slide14.xml"/><Relationship Id="rId10" Type="http://schemas.openxmlformats.org/officeDocument/2006/relationships/slideLayout" Target="../slideLayouts/slideLayout14.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186.xml"/><Relationship Id="rId7" Type="http://schemas.openxmlformats.org/officeDocument/2006/relationships/slide" Target="slide20.xml"/><Relationship Id="rId6" Type="http://schemas.openxmlformats.org/officeDocument/2006/relationships/slide" Target="slide13.xml"/><Relationship Id="rId5" Type="http://schemas.openxmlformats.org/officeDocument/2006/relationships/slide" Target="slide1.xml"/><Relationship Id="rId4" Type="http://schemas.openxmlformats.org/officeDocument/2006/relationships/slide" Target="slide24.xml"/><Relationship Id="rId3" Type="http://schemas.openxmlformats.org/officeDocument/2006/relationships/slide" Target="slide18.xml"/><Relationship Id="rId2" Type="http://schemas.openxmlformats.org/officeDocument/2006/relationships/slide" Target="slide15.xml"/><Relationship Id="rId11" Type="http://schemas.openxmlformats.org/officeDocument/2006/relationships/slideLayout" Target="../slideLayouts/slideLayout14.xml"/><Relationship Id="rId10" Type="http://schemas.openxmlformats.org/officeDocument/2006/relationships/tags" Target="../tags/tag187.xml"/><Relationship Id="rId1" Type="http://schemas.openxmlformats.org/officeDocument/2006/relationships/slide" Target="slide14.xml"/></Relationships>
</file>

<file path=ppt/slides/_rels/slide22.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image" Target="../media/image26.png"/><Relationship Id="rId7" Type="http://schemas.openxmlformats.org/officeDocument/2006/relationships/slide" Target="slide20.xml"/><Relationship Id="rId6" Type="http://schemas.openxmlformats.org/officeDocument/2006/relationships/slide" Target="slide13.xml"/><Relationship Id="rId5" Type="http://schemas.openxmlformats.org/officeDocument/2006/relationships/slide" Target="slide1.xml"/><Relationship Id="rId4" Type="http://schemas.openxmlformats.org/officeDocument/2006/relationships/slide" Target="slide23.xml"/><Relationship Id="rId3" Type="http://schemas.openxmlformats.org/officeDocument/2006/relationships/slide" Target="slide18.xml"/><Relationship Id="rId2" Type="http://schemas.openxmlformats.org/officeDocument/2006/relationships/slide" Target="slide15.xml"/><Relationship Id="rId10" Type="http://schemas.openxmlformats.org/officeDocument/2006/relationships/slideLayout" Target="../slideLayouts/slideLayout14.xml"/><Relationship Id="rId1" Type="http://schemas.openxmlformats.org/officeDocument/2006/relationships/slide" Target="slide14.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189.xml"/><Relationship Id="rId6" Type="http://schemas.openxmlformats.org/officeDocument/2006/relationships/image" Target="../media/image27.png"/><Relationship Id="rId5" Type="http://schemas.openxmlformats.org/officeDocument/2006/relationships/slide" Target="slide13.xml"/><Relationship Id="rId4" Type="http://schemas.openxmlformats.org/officeDocument/2006/relationships/slide" Target="slide27.xml"/><Relationship Id="rId3" Type="http://schemas.openxmlformats.org/officeDocument/2006/relationships/slide" Target="slide1.xml"/><Relationship Id="rId2" Type="http://schemas.openxmlformats.org/officeDocument/2006/relationships/slide" Target="slide16.xml"/><Relationship Id="rId1" Type="http://schemas.openxmlformats.org/officeDocument/2006/relationships/slide" Target="slide15.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190.xml"/><Relationship Id="rId6" Type="http://schemas.openxmlformats.org/officeDocument/2006/relationships/slide" Target="slide13.xml"/><Relationship Id="rId5" Type="http://schemas.openxmlformats.org/officeDocument/2006/relationships/slide" Target="slide26.xml"/><Relationship Id="rId4" Type="http://schemas.openxmlformats.org/officeDocument/2006/relationships/slide" Target="slide1.xml"/><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91.xml"/><Relationship Id="rId7" Type="http://schemas.openxmlformats.org/officeDocument/2006/relationships/slide" Target="slide13.xml"/><Relationship Id="rId6" Type="http://schemas.openxmlformats.org/officeDocument/2006/relationships/slide" Target="slide26.xml"/><Relationship Id="rId5" Type="http://schemas.openxmlformats.org/officeDocument/2006/relationships/slide" Target="slide27.xml"/><Relationship Id="rId4" Type="http://schemas.openxmlformats.org/officeDocument/2006/relationships/slide" Target="slide1.xml"/><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9" Type="http://schemas.openxmlformats.org/officeDocument/2006/relationships/slide" Target="slide27.xml"/><Relationship Id="rId8" Type="http://schemas.openxmlformats.org/officeDocument/2006/relationships/slide" Target="slide1.xml"/><Relationship Id="rId7" Type="http://schemas.openxmlformats.org/officeDocument/2006/relationships/slide" Target="slide16.xml"/><Relationship Id="rId6" Type="http://schemas.openxmlformats.org/officeDocument/2006/relationships/slide" Target="slide15.xml"/><Relationship Id="rId5" Type="http://schemas.openxmlformats.org/officeDocument/2006/relationships/image" Target="../media/image31.png"/><Relationship Id="rId4" Type="http://schemas.openxmlformats.org/officeDocument/2006/relationships/tags" Target="../tags/tag194.xml"/><Relationship Id="rId3" Type="http://schemas.openxmlformats.org/officeDocument/2006/relationships/image" Target="../media/image30.jpeg"/><Relationship Id="rId2" Type="http://schemas.openxmlformats.org/officeDocument/2006/relationships/tags" Target="../tags/tag193.xml"/><Relationship Id="rId12" Type="http://schemas.openxmlformats.org/officeDocument/2006/relationships/slideLayout" Target="../slideLayouts/slideLayout27.xml"/><Relationship Id="rId11" Type="http://schemas.openxmlformats.org/officeDocument/2006/relationships/tags" Target="../tags/tag195.xml"/><Relationship Id="rId10" Type="http://schemas.openxmlformats.org/officeDocument/2006/relationships/slide" Target="slide13.xml"/><Relationship Id="rId1" Type="http://schemas.openxmlformats.org/officeDocument/2006/relationships/tags" Target="../tags/tag192.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tags" Target="../tags/tag196.xml"/><Relationship Id="rId5" Type="http://schemas.openxmlformats.org/officeDocument/2006/relationships/slide" Target="slide27.xml"/><Relationship Id="rId4" Type="http://schemas.openxmlformats.org/officeDocument/2006/relationships/slide" Target="slide1.xml"/><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98.xml"/><Relationship Id="rId1" Type="http://schemas.openxmlformats.org/officeDocument/2006/relationships/tags" Target="../tags/tag197.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4.xml"/><Relationship Id="rId6" Type="http://schemas.openxmlformats.org/officeDocument/2006/relationships/tags" Target="../tags/tag153.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152.xml"/><Relationship Id="rId2" Type="http://schemas.openxmlformats.org/officeDocument/2006/relationships/image" Target="../media/image7.png"/><Relationship Id="rId1" Type="http://schemas.openxmlformats.org/officeDocument/2006/relationships/tags" Target="../tags/tag15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4.xml"/><Relationship Id="rId3" Type="http://schemas.openxmlformats.org/officeDocument/2006/relationships/tags" Target="../tags/tag155.xml"/><Relationship Id="rId2" Type="http://schemas.openxmlformats.org/officeDocument/2006/relationships/image" Target="../media/image10.png"/><Relationship Id="rId1" Type="http://schemas.openxmlformats.org/officeDocument/2006/relationships/tags" Target="../tags/tag15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4.xml"/><Relationship Id="rId4" Type="http://schemas.openxmlformats.org/officeDocument/2006/relationships/tags" Target="../tags/tag158.xml"/><Relationship Id="rId3" Type="http://schemas.openxmlformats.org/officeDocument/2006/relationships/image" Target="../media/image11.png"/><Relationship Id="rId2" Type="http://schemas.openxmlformats.org/officeDocument/2006/relationships/tags" Target="../tags/tag157.xml"/><Relationship Id="rId1" Type="http://schemas.openxmlformats.org/officeDocument/2006/relationships/tags" Target="../tags/tag156.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4.xml"/><Relationship Id="rId4" Type="http://schemas.openxmlformats.org/officeDocument/2006/relationships/tags" Target="../tags/tag161.xml"/><Relationship Id="rId3" Type="http://schemas.openxmlformats.org/officeDocument/2006/relationships/image" Target="../media/image12.png"/><Relationship Id="rId2" Type="http://schemas.openxmlformats.org/officeDocument/2006/relationships/tags" Target="../tags/tag160.xml"/><Relationship Id="rId1" Type="http://schemas.openxmlformats.org/officeDocument/2006/relationships/tags" Target="../tags/tag159.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4.xml"/><Relationship Id="rId4" Type="http://schemas.openxmlformats.org/officeDocument/2006/relationships/tags" Target="../tags/tag168.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16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标题 10"/>
          <p:cNvSpPr>
            <a:spLocks noGrp="1"/>
          </p:cNvSpPr>
          <p:nvPr>
            <p:ph type="ctrTitle"/>
            <p:custDataLst>
              <p:tags r:id="rId1"/>
            </p:custDataLst>
          </p:nvPr>
        </p:nvSpPr>
        <p:spPr>
          <a:xfrm>
            <a:off x="2514599" y="1517119"/>
            <a:ext cx="7162802" cy="1579334"/>
          </a:xfrm>
        </p:spPr>
        <p:txBody>
          <a:bodyPr/>
          <a:lstStyle/>
          <a:p>
            <a:r>
              <a:rPr lang="en-US" altLang="zh-CN" dirty="0"/>
              <a:t>Heart Wave</a:t>
            </a:r>
            <a:endParaRPr lang="en-US" altLang="zh-CN" dirty="0"/>
          </a:p>
        </p:txBody>
      </p:sp>
      <p:sp>
        <p:nvSpPr>
          <p:cNvPr id="12" name="副标题 11"/>
          <p:cNvSpPr>
            <a:spLocks noGrp="1"/>
          </p:cNvSpPr>
          <p:nvPr>
            <p:ph type="subTitle" idx="1"/>
            <p:custDataLst>
              <p:tags r:id="rId2"/>
            </p:custDataLst>
          </p:nvPr>
        </p:nvSpPr>
        <p:spPr>
          <a:xfrm>
            <a:off x="4036503" y="3152333"/>
            <a:ext cx="5640454" cy="550179"/>
          </a:xfrm>
        </p:spPr>
        <p:txBody>
          <a:bodyPr/>
          <a:lstStyle/>
          <a:p>
            <a:r>
              <a:rPr lang="zh-CN" altLang="en-US" dirty="0"/>
              <a:t>——校园音乐</a:t>
            </a:r>
            <a:r>
              <a:rPr lang="en-US" altLang="zh-CN" dirty="0"/>
              <a:t>&amp;&amp;</a:t>
            </a:r>
            <a:r>
              <a:rPr lang="zh-CN" altLang="en-US" dirty="0"/>
              <a:t>心理</a:t>
            </a:r>
            <a:r>
              <a:rPr lang="zh-CN" altLang="en-US" dirty="0"/>
              <a:t>系统</a:t>
            </a:r>
            <a:endParaRPr lang="zh-CN" altLang="en-US" dirty="0"/>
          </a:p>
          <a:p>
            <a:endParaRPr lang="zh-CN" altLang="en-US" dirty="0"/>
          </a:p>
        </p:txBody>
      </p:sp>
      <p:sp>
        <p:nvSpPr>
          <p:cNvPr id="2" name="文本框 1"/>
          <p:cNvSpPr txBox="1"/>
          <p:nvPr/>
        </p:nvSpPr>
        <p:spPr>
          <a:xfrm>
            <a:off x="3568065" y="4257040"/>
            <a:ext cx="2515235" cy="1198880"/>
          </a:xfrm>
          <a:prstGeom prst="rect">
            <a:avLst/>
          </a:prstGeom>
          <a:noFill/>
        </p:spPr>
        <p:txBody>
          <a:bodyPr wrap="square" rtlCol="0">
            <a:spAutoFit/>
          </a:bodyPr>
          <a:p>
            <a:pPr algn="l"/>
            <a:r>
              <a:rPr lang="zh-CN" altLang="en-US" b="1"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小组成员</a:t>
            </a:r>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2151298 杨滕超</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215129</a:t>
            </a:r>
            <a:r>
              <a:rPr lang="en-US" altLang="zh-CN"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1</a:t>
            </a:r>
            <a:r>
              <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sym typeface="+mn-ea"/>
              </a:rPr>
              <a:t> 潘鋆林</a:t>
            </a:r>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a:p>
            <a:pPr algn="l"/>
            <a:endParaRPr lang="zh-CN" altLang="en-US" dirty="0">
              <a:solidFill>
                <a:schemeClr val="tx1"/>
              </a:solidFill>
              <a:latin typeface="字魂32号-汪子义星座体" panose="00000500000000000000" pitchFamily="2" charset="-122"/>
              <a:ea typeface="字魂32号-汪子义星座体" panose="00000500000000000000" pitchFamily="2" charset="-122"/>
              <a:cs typeface="Arial" panose="020B0604020202020204" pitchFamily="3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功能</a:t>
            </a:r>
            <a:r>
              <a:rPr lang="zh-CN" altLang="zh-CN" dirty="0"/>
              <a:t>生成</a:t>
            </a:r>
            <a:endParaRPr lang="zh-CN" altLang="zh-CN" dirty="0"/>
          </a:p>
        </p:txBody>
      </p:sp>
      <p:pic>
        <p:nvPicPr>
          <p:cNvPr id="5" name="图片 4" descr="空白纸_8_1685864650785"/>
          <p:cNvPicPr>
            <a:picLocks noChangeAspect="1"/>
          </p:cNvPicPr>
          <p:nvPr/>
        </p:nvPicPr>
        <p:blipFill>
          <a:blip r:embed="rId2"/>
          <a:stretch>
            <a:fillRect/>
          </a:stretch>
        </p:blipFill>
        <p:spPr>
          <a:xfrm>
            <a:off x="2310765" y="300990"/>
            <a:ext cx="4419600" cy="6252845"/>
          </a:xfrm>
          <a:prstGeom prst="rect">
            <a:avLst/>
          </a:prstGeom>
        </p:spPr>
      </p:pic>
      <p:pic>
        <p:nvPicPr>
          <p:cNvPr id="6" name="图片 5" descr="空白纸_9_1685864661265"/>
          <p:cNvPicPr>
            <a:picLocks noChangeAspect="1"/>
          </p:cNvPicPr>
          <p:nvPr/>
        </p:nvPicPr>
        <p:blipFill>
          <a:blip r:embed="rId3"/>
          <a:stretch>
            <a:fillRect/>
          </a:stretch>
        </p:blipFill>
        <p:spPr>
          <a:xfrm>
            <a:off x="6730365" y="300990"/>
            <a:ext cx="4441825" cy="6283325"/>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功能</a:t>
            </a:r>
            <a:r>
              <a:rPr lang="zh-CN" altLang="zh-CN" dirty="0"/>
              <a:t>生成</a:t>
            </a:r>
            <a:endParaRPr lang="zh-CN" altLang="zh-CN" dirty="0"/>
          </a:p>
        </p:txBody>
      </p:sp>
      <p:pic>
        <p:nvPicPr>
          <p:cNvPr id="4" name="图片 3" descr="空白纸_10_1685864671584"/>
          <p:cNvPicPr>
            <a:picLocks noChangeAspect="1"/>
          </p:cNvPicPr>
          <p:nvPr/>
        </p:nvPicPr>
        <p:blipFill>
          <a:blip r:embed="rId2"/>
          <a:srcRect l="-219" t="-68" b="54227"/>
          <a:stretch>
            <a:fillRect/>
          </a:stretch>
        </p:blipFill>
        <p:spPr>
          <a:xfrm>
            <a:off x="2404745" y="1116965"/>
            <a:ext cx="5978525" cy="3869055"/>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2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03</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界面展示</a:t>
            </a:r>
            <a:endParaRPr lang="zh-CN" altLang="en-US" dirty="0"/>
          </a:p>
        </p:txBody>
      </p:sp>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a:hlinkClick r:id="rId1"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2"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5" action="ppaction://hlinksldjump"/>
          </p:cNvPr>
          <p:cNvSpPr/>
          <p:nvPr/>
        </p:nvSpPr>
        <p:spPr>
          <a:xfrm>
            <a:off x="9936480" y="1722755"/>
            <a:ext cx="972185"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3"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a:hlinkClick r:id="rId3" action="ppaction://hlinksldjump"/>
          </p:cNvPr>
          <p:cNvSpPr/>
          <p:nvPr/>
        </p:nvSpPr>
        <p:spPr>
          <a:xfrm>
            <a:off x="1082675" y="2072640"/>
            <a:ext cx="1965960" cy="6178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descr="登录(1)"/>
          <p:cNvPicPr>
            <a:picLocks noChangeAspect="1"/>
          </p:cNvPicPr>
          <p:nvPr/>
        </p:nvPicPr>
        <p:blipFill>
          <a:blip r:embed="rId7"/>
          <a:stretch>
            <a:fillRect/>
          </a:stretch>
        </p:blipFill>
        <p:spPr>
          <a:xfrm>
            <a:off x="661670" y="0"/>
            <a:ext cx="10601960" cy="6858000"/>
          </a:xfrm>
          <a:prstGeom prst="rect">
            <a:avLst/>
          </a:prstGeom>
        </p:spPr>
      </p:pic>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18"/>
          <p:cNvPicPr>
            <a:picLocks noChangeAspect="1"/>
          </p:cNvPicPr>
          <p:nvPr/>
        </p:nvPicPr>
        <p:blipFill>
          <a:blip r:embed="rId1"/>
          <a:stretch>
            <a:fillRect/>
          </a:stretch>
        </p:blipFill>
        <p:spPr>
          <a:xfrm>
            <a:off x="0" y="0"/>
            <a:ext cx="12192000" cy="69723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6" action="ppaction://hlinksldjump"/>
          </p:cNvPr>
          <p:cNvSpPr/>
          <p:nvPr/>
        </p:nvSpPr>
        <p:spPr>
          <a:xfrm>
            <a:off x="9936480" y="1722755"/>
            <a:ext cx="972185"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7"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8"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a:hlinkClick r:id="rId6" action="ppaction://hlinksldjump"/>
          </p:cNvPr>
          <p:cNvSpPr/>
          <p:nvPr/>
        </p:nvSpPr>
        <p:spPr>
          <a:xfrm>
            <a:off x="1082675" y="2072640"/>
            <a:ext cx="1965960" cy="6178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28"/>
          <p:cNvPicPr>
            <a:picLocks noChangeAspect="1"/>
          </p:cNvPicPr>
          <p:nvPr/>
        </p:nvPicPr>
        <p:blipFill>
          <a:blip r:embed="rId1"/>
          <a:stretch>
            <a:fillRect/>
          </a:stretch>
        </p:blipFill>
        <p:spPr>
          <a:xfrm>
            <a:off x="0" y="-66040"/>
            <a:ext cx="12192000" cy="692404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4"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sp>
        <p:nvSpPr>
          <p:cNvPr id="5" name="圆角矩形 4">
            <a:hlinkClick r:id="rId1"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2"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5"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6" action="ppaction://hlinksldjump"/>
          </p:cNvPr>
          <p:cNvSpPr/>
          <p:nvPr/>
        </p:nvSpPr>
        <p:spPr>
          <a:xfrm>
            <a:off x="2687320" y="100965"/>
            <a:ext cx="1046480" cy="3282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个人空间"/>
          <p:cNvPicPr>
            <a:picLocks noChangeAspect="1"/>
          </p:cNvPicPr>
          <p:nvPr/>
        </p:nvPicPr>
        <p:blipFill>
          <a:blip r:embed="rId7"/>
          <a:stretch>
            <a:fillRect/>
          </a:stretch>
        </p:blipFill>
        <p:spPr>
          <a:xfrm>
            <a:off x="0" y="0"/>
            <a:ext cx="12191365" cy="6858635"/>
          </a:xfrm>
          <a:prstGeom prst="rect">
            <a:avLst/>
          </a:prstGeom>
        </p:spPr>
      </p:pic>
    </p:spTree>
    <p:custDataLst>
      <p:tags r:id="rId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sp>
        <p:nvSpPr>
          <p:cNvPr id="5" name="圆角矩形 4">
            <a:hlinkClick r:id="rId1"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2"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5"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6" action="ppaction://hlinksldjump"/>
          </p:cNvPr>
          <p:cNvSpPr/>
          <p:nvPr/>
        </p:nvSpPr>
        <p:spPr>
          <a:xfrm>
            <a:off x="6669405" y="544830"/>
            <a:ext cx="2513330" cy="6711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留言板"/>
          <p:cNvPicPr>
            <a:picLocks noChangeAspect="1"/>
          </p:cNvPicPr>
          <p:nvPr/>
        </p:nvPicPr>
        <p:blipFill>
          <a:blip r:embed="rId7"/>
          <a:stretch>
            <a:fillRect/>
          </a:stretch>
        </p:blipFill>
        <p:spPr>
          <a:xfrm>
            <a:off x="0" y="0"/>
            <a:ext cx="12192635" cy="6858000"/>
          </a:xfrm>
          <a:prstGeom prst="rect">
            <a:avLst/>
          </a:prstGeom>
        </p:spPr>
      </p:pic>
    </p:spTree>
    <p:custDataLst>
      <p:tags r:id="rId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sp>
        <p:nvSpPr>
          <p:cNvPr id="5" name="圆角矩形 4">
            <a:hlinkClick r:id="rId1"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2"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5"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6" action="ppaction://hlinksldjump"/>
          </p:cNvPr>
          <p:cNvSpPr/>
          <p:nvPr/>
        </p:nvSpPr>
        <p:spPr>
          <a:xfrm>
            <a:off x="6793865" y="5247640"/>
            <a:ext cx="2607945" cy="60896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写留言"/>
          <p:cNvPicPr>
            <a:picLocks noChangeAspect="1"/>
          </p:cNvPicPr>
          <p:nvPr/>
        </p:nvPicPr>
        <p:blipFill>
          <a:blip r:embed="rId7"/>
          <a:stretch>
            <a:fillRect/>
          </a:stretch>
        </p:blipFill>
        <p:spPr>
          <a:xfrm>
            <a:off x="0" y="0"/>
            <a:ext cx="12192000" cy="6858000"/>
          </a:xfrm>
          <a:prstGeom prst="rect">
            <a:avLst/>
          </a:prstGeom>
        </p:spPr>
      </p:pic>
    </p:spTree>
    <p:custDataLst>
      <p:tags r:id="rId8"/>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33.47"/>
          <p:cNvPicPr>
            <a:picLocks noChangeAspect="1"/>
          </p:cNvPicPr>
          <p:nvPr/>
        </p:nvPicPr>
        <p:blipFill>
          <a:blip r:embed="rId1"/>
          <a:stretch>
            <a:fillRect/>
          </a:stretch>
        </p:blipFill>
        <p:spPr>
          <a:xfrm>
            <a:off x="0" y="-218440"/>
            <a:ext cx="12191365" cy="7070725"/>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3" name="文本框 42"/>
          <p:cNvSpPr txBox="1"/>
          <p:nvPr>
            <p:custDataLst>
              <p:tags r:id="rId1"/>
            </p:custDataLst>
          </p:nvPr>
        </p:nvSpPr>
        <p:spPr>
          <a:xfrm>
            <a:off x="758490" y="334598"/>
            <a:ext cx="2310822" cy="583565"/>
          </a:xfrm>
          <a:prstGeom prst="rect">
            <a:avLst/>
          </a:prstGeom>
          <a:noFill/>
        </p:spPr>
        <p:txBody>
          <a:bodyPr wrap="square" rtlCol="0">
            <a:normAutofit/>
          </a:bodyPr>
          <a:lstStyle/>
          <a:p>
            <a:r>
              <a:rPr lang="en-US" altLang="zh-CN" sz="3200" spc="-200" dirty="0">
                <a:solidFill>
                  <a:schemeClr val="bg1">
                    <a:alpha val="37000"/>
                  </a:schemeClr>
                </a:solidFill>
                <a:latin typeface="Arial" panose="020B0604020202020204" pitchFamily="34" charset="0"/>
                <a:ea typeface="微软雅黑" panose="020B0503020204020204" charset="-122"/>
              </a:rPr>
              <a:t>CONTENTS</a:t>
            </a:r>
            <a:endParaRPr lang="en-US" altLang="zh-CN" sz="3200" spc="-200" dirty="0">
              <a:solidFill>
                <a:schemeClr val="bg1">
                  <a:alpha val="37000"/>
                </a:schemeClr>
              </a:solidFill>
              <a:latin typeface="Arial" panose="020B0604020202020204" pitchFamily="34" charset="0"/>
              <a:ea typeface="微软雅黑" panose="020B0503020204020204" charset="-122"/>
            </a:endParaRPr>
          </a:p>
        </p:txBody>
      </p:sp>
      <p:sp>
        <p:nvSpPr>
          <p:cNvPr id="22" name="文本框 21"/>
          <p:cNvSpPr txBox="1"/>
          <p:nvPr>
            <p:custDataLst>
              <p:tags r:id="rId2"/>
            </p:custDataLst>
          </p:nvPr>
        </p:nvSpPr>
        <p:spPr>
          <a:xfrm>
            <a:off x="6478905" y="2120101"/>
            <a:ext cx="3537585" cy="460375"/>
          </a:xfrm>
          <a:prstGeom prst="rect">
            <a:avLst/>
          </a:prstGeom>
          <a:noFill/>
        </p:spPr>
        <p:txBody>
          <a:bodyPr vert="horz" wrap="square" rtlCol="0"/>
          <a:lstStyle/>
          <a:p>
            <a:pPr lvl="0" algn="l">
              <a:lnSpc>
                <a:spcPct val="100000"/>
              </a:lnSpc>
              <a:buClrTx/>
              <a:buSzTx/>
              <a:buFontTx/>
            </a:pPr>
            <a:r>
              <a:rPr lang="zh-CN" altLang="en-US" sz="2400" spc="-200" dirty="0">
                <a:latin typeface="Arial" panose="020B0604020202020204" pitchFamily="34" charset="0"/>
                <a:ea typeface="微软雅黑" panose="020B0503020204020204" charset="-122"/>
                <a:sym typeface="Arial" panose="020B0604020202020204" pitchFamily="34" charset="0"/>
              </a:rPr>
              <a:t>需求分析</a:t>
            </a:r>
            <a:endParaRPr lang="zh-CN" altLang="en-US" sz="2400" spc="-200" dirty="0">
              <a:latin typeface="Arial" panose="020B0604020202020204" pitchFamily="34" charset="0"/>
              <a:ea typeface="微软雅黑" panose="020B0503020204020204" charset="-122"/>
              <a:sym typeface="Arial" panose="020B0604020202020204" pitchFamily="34" charset="0"/>
            </a:endParaRPr>
          </a:p>
        </p:txBody>
      </p:sp>
      <p:sp>
        <p:nvSpPr>
          <p:cNvPr id="24" name="椭圆 23"/>
          <p:cNvSpPr/>
          <p:nvPr>
            <p:custDataLst>
              <p:tags r:id="rId3"/>
            </p:custDataLst>
          </p:nvPr>
        </p:nvSpPr>
        <p:spPr>
          <a:xfrm>
            <a:off x="5568315" y="1968336"/>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01</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25" name="矩形 24"/>
          <p:cNvSpPr/>
          <p:nvPr>
            <p:custDataLst>
              <p:tags r:id="rId4"/>
            </p:custDataLst>
          </p:nvPr>
        </p:nvSpPr>
        <p:spPr>
          <a:xfrm>
            <a:off x="5767705" y="2061681"/>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28" name="文本框 27"/>
          <p:cNvSpPr txBox="1"/>
          <p:nvPr>
            <p:custDataLst>
              <p:tags r:id="rId5"/>
            </p:custDataLst>
          </p:nvPr>
        </p:nvSpPr>
        <p:spPr>
          <a:xfrm>
            <a:off x="6478905" y="3277963"/>
            <a:ext cx="3537585" cy="460375"/>
          </a:xfrm>
          <a:prstGeom prst="rect">
            <a:avLst/>
          </a:prstGeom>
          <a:noFill/>
        </p:spPr>
        <p:txBody>
          <a:bodyPr vert="horz" wrap="square" rtlCol="0">
            <a:normAutofit fontScale="90000"/>
          </a:bodyPr>
          <a:lstStyle/>
          <a:p>
            <a:r>
              <a:rPr lang="zh-CN" altLang="en-US" sz="2400" spc="-200" dirty="0">
                <a:latin typeface="Arial" panose="020B0604020202020204" pitchFamily="34" charset="0"/>
                <a:ea typeface="微软雅黑" panose="020B0503020204020204" charset="-122"/>
              </a:rPr>
              <a:t>功能</a:t>
            </a:r>
            <a:r>
              <a:rPr lang="zh-CN" altLang="en-US" sz="2400" spc="-200" dirty="0">
                <a:latin typeface="Arial" panose="020B0604020202020204" pitchFamily="34" charset="0"/>
                <a:ea typeface="微软雅黑" panose="020B0503020204020204" charset="-122"/>
              </a:rPr>
              <a:t>生成</a:t>
            </a:r>
            <a:endParaRPr lang="zh-CN" altLang="en-US" sz="2400" spc="-200" dirty="0">
              <a:latin typeface="Arial" panose="020B0604020202020204" pitchFamily="34" charset="0"/>
              <a:ea typeface="微软雅黑" panose="020B0503020204020204" charset="-122"/>
            </a:endParaRPr>
          </a:p>
        </p:txBody>
      </p:sp>
      <p:sp>
        <p:nvSpPr>
          <p:cNvPr id="30" name="椭圆 29"/>
          <p:cNvSpPr/>
          <p:nvPr>
            <p:custDataLst>
              <p:tags r:id="rId6"/>
            </p:custDataLst>
          </p:nvPr>
        </p:nvSpPr>
        <p:spPr>
          <a:xfrm>
            <a:off x="5568315" y="3069683"/>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02</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31" name="矩形 30"/>
          <p:cNvSpPr/>
          <p:nvPr>
            <p:custDataLst>
              <p:tags r:id="rId7"/>
            </p:custDataLst>
          </p:nvPr>
        </p:nvSpPr>
        <p:spPr>
          <a:xfrm>
            <a:off x="5767705" y="3163028"/>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33" name="文本框 32"/>
          <p:cNvSpPr txBox="1"/>
          <p:nvPr>
            <p:custDataLst>
              <p:tags r:id="rId8"/>
            </p:custDataLst>
          </p:nvPr>
        </p:nvSpPr>
        <p:spPr>
          <a:xfrm>
            <a:off x="6478905" y="4309460"/>
            <a:ext cx="3537585" cy="460375"/>
          </a:xfrm>
          <a:prstGeom prst="rect">
            <a:avLst/>
          </a:prstGeom>
          <a:noFill/>
        </p:spPr>
        <p:txBody>
          <a:bodyPr vert="horz" wrap="square" rtlCol="0">
            <a:normAutofit fontScale="90000"/>
          </a:bodyPr>
          <a:lstStyle/>
          <a:p>
            <a:r>
              <a:rPr lang="zh-CN" altLang="en-US" sz="2400" spc="-200" dirty="0">
                <a:latin typeface="Arial" panose="020B0604020202020204" pitchFamily="34" charset="0"/>
                <a:ea typeface="微软雅黑" panose="020B0503020204020204" charset="-122"/>
              </a:rPr>
              <a:t>界面</a:t>
            </a:r>
            <a:r>
              <a:rPr lang="zh-CN" altLang="en-US" sz="2400" spc="-200" dirty="0">
                <a:latin typeface="Arial" panose="020B0604020202020204" pitchFamily="34" charset="0"/>
                <a:ea typeface="微软雅黑" panose="020B0503020204020204" charset="-122"/>
              </a:rPr>
              <a:t>展示</a:t>
            </a:r>
            <a:endParaRPr lang="zh-CN" altLang="en-US" sz="2400" spc="-200" dirty="0">
              <a:latin typeface="Arial" panose="020B0604020202020204" pitchFamily="34" charset="0"/>
              <a:ea typeface="微软雅黑" panose="020B0503020204020204" charset="-122"/>
            </a:endParaRPr>
          </a:p>
        </p:txBody>
      </p:sp>
      <p:sp>
        <p:nvSpPr>
          <p:cNvPr id="35" name="椭圆 34"/>
          <p:cNvSpPr/>
          <p:nvPr>
            <p:custDataLst>
              <p:tags r:id="rId9"/>
            </p:custDataLst>
          </p:nvPr>
        </p:nvSpPr>
        <p:spPr>
          <a:xfrm>
            <a:off x="5568315" y="4171030"/>
            <a:ext cx="998220" cy="738120"/>
          </a:xfrm>
          <a:prstGeom prst="ellipse">
            <a:avLst/>
          </a:prstGeom>
          <a:ln w="12700">
            <a:noFill/>
          </a:ln>
        </p:spPr>
        <p:txBody>
          <a:bodyPr wrap="square">
            <a:normAutofit/>
          </a:bodyPr>
          <a:lstStyle/>
          <a:p>
            <a:pPr algn="ctr"/>
            <a:r>
              <a:rPr lang="en-US" altLang="zh-CN" sz="2800" spc="-200" dirty="0">
                <a:solidFill>
                  <a:schemeClr val="accent1"/>
                </a:solidFill>
                <a:latin typeface="Arial" panose="020B0604020202020204" pitchFamily="34" charset="0"/>
                <a:ea typeface="微软雅黑" panose="020B0503020204020204" charset="-122"/>
              </a:rPr>
              <a:t>03</a:t>
            </a:r>
            <a:endParaRPr lang="en-US" altLang="zh-CN" sz="2800" spc="-200" dirty="0">
              <a:solidFill>
                <a:schemeClr val="accent1"/>
              </a:solidFill>
              <a:latin typeface="Arial" panose="020B0604020202020204" pitchFamily="34" charset="0"/>
              <a:ea typeface="微软雅黑" panose="020B0503020204020204" charset="-122"/>
            </a:endParaRPr>
          </a:p>
        </p:txBody>
      </p:sp>
      <p:sp>
        <p:nvSpPr>
          <p:cNvPr id="36" name="矩形 35"/>
          <p:cNvSpPr/>
          <p:nvPr>
            <p:custDataLst>
              <p:tags r:id="rId10"/>
            </p:custDataLst>
          </p:nvPr>
        </p:nvSpPr>
        <p:spPr>
          <a:xfrm>
            <a:off x="5767705" y="4264375"/>
            <a:ext cx="579120" cy="579120"/>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000" spc="-200" dirty="0">
              <a:solidFill>
                <a:schemeClr val="accent1"/>
              </a:solidFill>
              <a:latin typeface="微软雅黑" panose="020B0503020204020204" charset="-122"/>
              <a:ea typeface="微软雅黑" panose="020B0503020204020204" charset="-122"/>
            </a:endParaRPr>
          </a:p>
        </p:txBody>
      </p:sp>
      <p:sp>
        <p:nvSpPr>
          <p:cNvPr id="2" name="文本框 1"/>
          <p:cNvSpPr txBox="1"/>
          <p:nvPr>
            <p:custDataLst>
              <p:tags r:id="rId11"/>
            </p:custDataLst>
          </p:nvPr>
        </p:nvSpPr>
        <p:spPr>
          <a:xfrm>
            <a:off x="857133" y="2319809"/>
            <a:ext cx="2021901" cy="2553335"/>
          </a:xfrm>
          <a:prstGeom prst="rect">
            <a:avLst/>
          </a:prstGeom>
          <a:noFill/>
        </p:spPr>
        <p:txBody>
          <a:bodyPr vert="horz" wrap="square" rtlCol="0">
            <a:normAutofit/>
          </a:bodyPr>
          <a:lstStyle/>
          <a:p>
            <a:pPr algn="dist"/>
            <a:r>
              <a:rPr lang="zh-CN" altLang="en-US" sz="8000" b="1" spc="-200" dirty="0">
                <a:solidFill>
                  <a:schemeClr val="bg1"/>
                </a:solidFill>
                <a:uFillTx/>
                <a:latin typeface="Arial" panose="020B0604020202020204" pitchFamily="34" charset="0"/>
                <a:ea typeface="汉仪旗黑-85S" panose="00020600040101010101" pitchFamily="18" charset="-122"/>
              </a:rPr>
              <a:t>目录</a:t>
            </a:r>
            <a:endParaRPr lang="zh-CN" altLang="en-US" sz="8000" b="1" spc="-200" dirty="0">
              <a:solidFill>
                <a:schemeClr val="bg1"/>
              </a:solidFill>
              <a:uFillTx/>
              <a:latin typeface="Arial" panose="020B0604020202020204" pitchFamily="34" charset="0"/>
              <a:ea typeface="汉仪旗黑-85S" panose="00020600040101010101" pitchFamily="18" charset="-122"/>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17 上午11.29.18"/>
          <p:cNvPicPr>
            <a:picLocks noChangeAspect="1"/>
          </p:cNvPicPr>
          <p:nvPr/>
        </p:nvPicPr>
        <p:blipFill>
          <a:blip r:embed="rId1"/>
          <a:stretch>
            <a:fillRect/>
          </a:stretch>
        </p:blipFill>
        <p:spPr>
          <a:xfrm>
            <a:off x="0" y="0"/>
            <a:ext cx="12192000" cy="69723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6" action="ppaction://hlinksldjump"/>
          </p:cNvPr>
          <p:cNvSpPr/>
          <p:nvPr/>
        </p:nvSpPr>
        <p:spPr>
          <a:xfrm>
            <a:off x="9936480" y="1722755"/>
            <a:ext cx="972185"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7"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8"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a:hlinkClick r:id="rId6" action="ppaction://hlinksldjump"/>
          </p:cNvPr>
          <p:cNvSpPr/>
          <p:nvPr/>
        </p:nvSpPr>
        <p:spPr>
          <a:xfrm>
            <a:off x="1082675" y="2072640"/>
            <a:ext cx="1965960" cy="6178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sp>
        <p:nvSpPr>
          <p:cNvPr id="5" name="圆角矩形 4">
            <a:hlinkClick r:id="rId1"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2"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5" action="ppaction://hlinksldjump"/>
          </p:cNvPr>
          <p:cNvSpPr/>
          <p:nvPr/>
        </p:nvSpPr>
        <p:spPr>
          <a:xfrm>
            <a:off x="9936480" y="1722755"/>
            <a:ext cx="972185"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7"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a:hlinkClick r:id="rId5" action="ppaction://hlinksldjump"/>
          </p:cNvPr>
          <p:cNvSpPr/>
          <p:nvPr/>
        </p:nvSpPr>
        <p:spPr>
          <a:xfrm>
            <a:off x="1082675" y="2072640"/>
            <a:ext cx="1965960" cy="6178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1" descr="活动室 ——音乐室广场"/>
          <p:cNvPicPr>
            <a:picLocks noChangeAspect="1"/>
          </p:cNvPicPr>
          <p:nvPr>
            <p:custDataLst>
              <p:tags r:id="rId8"/>
            </p:custDataLst>
          </p:nvPr>
        </p:nvPicPr>
        <p:blipFill>
          <a:blip r:embed="rId9"/>
          <a:stretch>
            <a:fillRect/>
          </a:stretch>
        </p:blipFill>
        <p:spPr>
          <a:xfrm>
            <a:off x="0" y="-15240"/>
            <a:ext cx="12192000" cy="6858635"/>
          </a:xfrm>
          <a:prstGeom prst="rect">
            <a:avLst/>
          </a:prstGeom>
        </p:spPr>
      </p:pic>
    </p:spTree>
    <p:custDataLst>
      <p:tags r:id="rId10"/>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sp>
        <p:nvSpPr>
          <p:cNvPr id="5" name="圆角矩形 4">
            <a:hlinkClick r:id="rId1"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2"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5" action="ppaction://hlinksldjump"/>
          </p:cNvPr>
          <p:cNvSpPr/>
          <p:nvPr/>
        </p:nvSpPr>
        <p:spPr>
          <a:xfrm>
            <a:off x="9936480" y="1722755"/>
            <a:ext cx="972185"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7" action="ppaction://hlinksldjump"/>
          </p:cNvPr>
          <p:cNvSpPr/>
          <p:nvPr/>
        </p:nvSpPr>
        <p:spPr>
          <a:xfrm>
            <a:off x="6497320" y="104775"/>
            <a:ext cx="2092325" cy="3594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a:hlinkClick r:id="rId5" action="ppaction://hlinksldjump"/>
          </p:cNvPr>
          <p:cNvSpPr/>
          <p:nvPr/>
        </p:nvSpPr>
        <p:spPr>
          <a:xfrm>
            <a:off x="1082675" y="2072640"/>
            <a:ext cx="1965960" cy="6178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活动室——我加入的的音乐室"/>
          <p:cNvPicPr>
            <a:picLocks noChangeAspect="1"/>
          </p:cNvPicPr>
          <p:nvPr/>
        </p:nvPicPr>
        <p:blipFill>
          <a:blip r:embed="rId8"/>
          <a:stretch>
            <a:fillRect/>
          </a:stretch>
        </p:blipFill>
        <p:spPr>
          <a:xfrm>
            <a:off x="0" y="-48260"/>
            <a:ext cx="12192000" cy="6906260"/>
          </a:xfrm>
          <a:prstGeom prst="rect">
            <a:avLst/>
          </a:prstGeom>
        </p:spPr>
      </p:pic>
    </p:spTree>
    <p:custDataLst>
      <p:tags r:id="rId9"/>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sp>
        <p:nvSpPr>
          <p:cNvPr id="5" name="圆角矩形 4">
            <a:hlinkClick r:id="rId1"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2"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5"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创建音乐室"/>
          <p:cNvPicPr>
            <a:picLocks noChangeAspect="1"/>
          </p:cNvPicPr>
          <p:nvPr/>
        </p:nvPicPr>
        <p:blipFill>
          <a:blip r:embed="rId6"/>
          <a:stretch>
            <a:fillRect/>
          </a:stretch>
        </p:blipFill>
        <p:spPr>
          <a:xfrm>
            <a:off x="0" y="0"/>
            <a:ext cx="12192000" cy="6858000"/>
          </a:xfrm>
          <a:prstGeom prst="rect">
            <a:avLst/>
          </a:prstGeom>
        </p:spPr>
      </p:pic>
    </p:spTree>
    <p:custDataLst>
      <p:tags r:id="rId7"/>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4.33.16"/>
          <p:cNvPicPr>
            <a:picLocks noChangeAspect="1"/>
          </p:cNvPicPr>
          <p:nvPr/>
        </p:nvPicPr>
        <p:blipFill>
          <a:blip r:embed="rId1"/>
          <a:stretch>
            <a:fillRect/>
          </a:stretch>
        </p:blipFill>
        <p:spPr>
          <a:xfrm>
            <a:off x="0" y="0"/>
            <a:ext cx="1219136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6"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idx="1"/>
          </p:nvPr>
        </p:nvSpPr>
        <p:spPr/>
        <p:txBody>
          <a:bodyPr/>
          <a:p>
            <a:endParaRPr lang="zh-CN" altLang="en-US"/>
          </a:p>
        </p:txBody>
      </p:sp>
      <p:pic>
        <p:nvPicPr>
          <p:cNvPr id="4" name="图片 3" descr="截屏2023-04-27 下午10.11.49"/>
          <p:cNvPicPr>
            <a:picLocks noChangeAspect="1"/>
          </p:cNvPicPr>
          <p:nvPr/>
        </p:nvPicPr>
        <p:blipFill>
          <a:blip r:embed="rId1"/>
          <a:stretch>
            <a:fillRect/>
          </a:stretch>
        </p:blipFill>
        <p:spPr>
          <a:xfrm>
            <a:off x="0" y="0"/>
            <a:ext cx="12192635" cy="6858000"/>
          </a:xfrm>
          <a:prstGeom prst="rect">
            <a:avLst/>
          </a:prstGeom>
        </p:spPr>
      </p:pic>
      <p:sp>
        <p:nvSpPr>
          <p:cNvPr id="5" name="圆角矩形 4">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6" action="ppaction://hlinksldjump"/>
          </p:cNvPr>
          <p:cNvSpPr/>
          <p:nvPr/>
        </p:nvSpPr>
        <p:spPr>
          <a:xfrm>
            <a:off x="6029325" y="4279265"/>
            <a:ext cx="1171575" cy="51562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7" action="ppaction://hlinksldjump"/>
          </p:cNvPr>
          <p:cNvSpPr/>
          <p:nvPr/>
        </p:nvSpPr>
        <p:spPr>
          <a:xfrm>
            <a:off x="174625" y="214249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t>单击此处添加标题</a:t>
            </a:r>
            <a:endParaRPr lang="zh-CN" altLang="zh-CN" dirty="0"/>
          </a:p>
        </p:txBody>
      </p:sp>
      <p:pic>
        <p:nvPicPr>
          <p:cNvPr id="3" name="内容占位符 2" descr="close-up-foliage-green-797797"/>
          <p:cNvPicPr>
            <a:picLocks noGrp="1" noChangeAspect="1"/>
          </p:cNvPicPr>
          <p:nvPr>
            <p:ph sz="quarter" idx="13"/>
            <p:custDataLst>
              <p:tags r:id="rId2"/>
            </p:custDataLst>
          </p:nvPr>
        </p:nvPicPr>
        <p:blipFill>
          <a:blip r:embed="rId3"/>
          <a:stretch>
            <a:fillRect/>
          </a:stretch>
        </p:blipFill>
        <p:spPr>
          <a:xfrm>
            <a:off x="921385" y="1681480"/>
            <a:ext cx="10528935" cy="3211195"/>
          </a:xfrm>
          <a:prstGeom prst="rect">
            <a:avLst/>
          </a:prstGeom>
        </p:spPr>
      </p:pic>
      <p:sp>
        <p:nvSpPr>
          <p:cNvPr id="7" name="文本占位符 6"/>
          <p:cNvSpPr>
            <a:spLocks noGrp="1"/>
          </p:cNvSpPr>
          <p:nvPr>
            <p:ph type="body" sz="quarter" idx="14"/>
            <p:custDataLst>
              <p:tags r:id="rId4"/>
            </p:custDataLst>
          </p:nvPr>
        </p:nvSpPr>
        <p:spPr/>
        <p:txBody>
          <a:bodyPr/>
          <a:lstStyle/>
          <a:p>
            <a:r>
              <a:rPr lang="zh-CN" altLang="en-US" dirty="0"/>
              <a:t>您的正文已经经简明扼要，字字珠玑，但信息却千丝万缕、错综复杂，需要用更多的文字来表述；但请您尽可能提炼思想的精髓，否则容易造成观者的阅读压力，适得其反。</a:t>
            </a:r>
            <a:endParaRPr lang="zh-CN" altLang="en-US" dirty="0"/>
          </a:p>
        </p:txBody>
      </p:sp>
      <p:pic>
        <p:nvPicPr>
          <p:cNvPr id="2" name="图片 1" descr="截屏2023-04-27 下午10.11.58"/>
          <p:cNvPicPr>
            <a:picLocks noChangeAspect="1"/>
          </p:cNvPicPr>
          <p:nvPr/>
        </p:nvPicPr>
        <p:blipFill>
          <a:blip r:embed="rId5"/>
          <a:stretch>
            <a:fillRect/>
          </a:stretch>
        </p:blipFill>
        <p:spPr>
          <a:xfrm>
            <a:off x="0" y="0"/>
            <a:ext cx="12192635" cy="6858000"/>
          </a:xfrm>
          <a:prstGeom prst="rect">
            <a:avLst/>
          </a:prstGeom>
        </p:spPr>
      </p:pic>
      <p:sp>
        <p:nvSpPr>
          <p:cNvPr id="4" name="圆角矩形 3">
            <a:hlinkClick r:id="rId6"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a:hlinkClick r:id="rId7"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8"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9"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10" action="ppaction://hlinksldjump"/>
          </p:cNvPr>
          <p:cNvSpPr/>
          <p:nvPr/>
        </p:nvSpPr>
        <p:spPr>
          <a:xfrm>
            <a:off x="5998210" y="3529965"/>
            <a:ext cx="1077595" cy="4838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10" action="ppaction://hlinksldjump"/>
          </p:cNvPr>
          <p:cNvSpPr/>
          <p:nvPr/>
        </p:nvSpPr>
        <p:spPr>
          <a:xfrm>
            <a:off x="174625" y="2157730"/>
            <a:ext cx="339090" cy="3454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占位符 3"/>
          <p:cNvSpPr>
            <a:spLocks noGrp="1"/>
          </p:cNvSpPr>
          <p:nvPr>
            <p:ph type="body" sz="half" idx="2"/>
          </p:nvPr>
        </p:nvSpPr>
        <p:spPr/>
        <p:txBody>
          <a:bodyPr/>
          <a:p>
            <a:endParaRPr lang="zh-CN" altLang="en-US"/>
          </a:p>
        </p:txBody>
      </p:sp>
      <p:pic>
        <p:nvPicPr>
          <p:cNvPr id="5" name="图片占位符 4" descr="截屏2023-04-27 上午10.16.34"/>
          <p:cNvPicPr>
            <a:picLocks noChangeAspect="1"/>
          </p:cNvPicPr>
          <p:nvPr>
            <p:ph type="pic" idx="1"/>
          </p:nvPr>
        </p:nvPicPr>
        <p:blipFill>
          <a:blip r:embed="rId1"/>
          <a:stretch>
            <a:fillRect/>
          </a:stretch>
        </p:blipFill>
        <p:spPr>
          <a:xfrm>
            <a:off x="0" y="0"/>
            <a:ext cx="12192000" cy="6857365"/>
          </a:xfrm>
          <a:prstGeom prst="rect">
            <a:avLst/>
          </a:prstGeom>
        </p:spPr>
      </p:pic>
      <p:sp>
        <p:nvSpPr>
          <p:cNvPr id="6" name="圆角矩形 5">
            <a:hlinkClick r:id="rId2" action="ppaction://hlinksldjump"/>
          </p:cNvPr>
          <p:cNvSpPr/>
          <p:nvPr/>
        </p:nvSpPr>
        <p:spPr>
          <a:xfrm>
            <a:off x="174625" y="253936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a:hlinkClick r:id="rId3" action="ppaction://hlinksldjump"/>
          </p:cNvPr>
          <p:cNvSpPr/>
          <p:nvPr/>
        </p:nvSpPr>
        <p:spPr>
          <a:xfrm>
            <a:off x="174625" y="292544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a:hlinkClick r:id="rId4" action="ppaction://hlinksldjump"/>
          </p:cNvPr>
          <p:cNvSpPr/>
          <p:nvPr/>
        </p:nvSpPr>
        <p:spPr>
          <a:xfrm>
            <a:off x="174625" y="3311525"/>
            <a:ext cx="33909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a:hlinkClick r:id="rId5" action="ppaction://hlinksldjump"/>
          </p:cNvPr>
          <p:cNvSpPr/>
          <p:nvPr/>
        </p:nvSpPr>
        <p:spPr>
          <a:xfrm>
            <a:off x="1581150" y="6362700"/>
            <a:ext cx="6758940" cy="34988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sp>
        <p:nvSpPr>
          <p:cNvPr id="22" name="标题 21"/>
          <p:cNvSpPr>
            <a:spLocks noGrp="1"/>
          </p:cNvSpPr>
          <p:nvPr>
            <p:ph type="title"/>
            <p:custDataLst>
              <p:tags r:id="rId1"/>
            </p:custDataLst>
          </p:nvPr>
        </p:nvSpPr>
        <p:spPr/>
        <p:txBody>
          <a:bodyPr>
            <a:normAutofit/>
          </a:bodyPr>
          <a:lstStyle/>
          <a:p>
            <a:r>
              <a:rPr lang="zh-CN" altLang="en-US" dirty="0"/>
              <a:t>感谢观看</a:t>
            </a:r>
            <a:endParaRPr lang="zh-CN" altLang="en-US"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1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01</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需求分析</a:t>
            </a:r>
            <a:endParaRPr lang="zh-CN" altLang="en-US" dirty="0"/>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49420" y="374170"/>
            <a:ext cx="9626400" cy="723600"/>
          </a:xfrm>
        </p:spPr>
        <p:txBody>
          <a:bodyPr>
            <a:normAutofit/>
          </a:bodyPr>
          <a:lstStyle/>
          <a:p>
            <a:r>
              <a:rPr lang="zh-CN" altLang="zh-CN" dirty="0"/>
              <a:t>项目背景</a:t>
            </a:r>
            <a:endParaRPr lang="zh-CN" altLang="zh-CN" dirty="0"/>
          </a:p>
        </p:txBody>
      </p:sp>
      <p:pic>
        <p:nvPicPr>
          <p:cNvPr id="7" name="图片 6" descr="截屏2023-05-09 下午2.46.37"/>
          <p:cNvPicPr>
            <a:picLocks noChangeAspect="1"/>
          </p:cNvPicPr>
          <p:nvPr/>
        </p:nvPicPr>
        <p:blipFill>
          <a:blip r:embed="rId2"/>
          <a:stretch>
            <a:fillRect/>
          </a:stretch>
        </p:blipFill>
        <p:spPr>
          <a:xfrm>
            <a:off x="4959350" y="1666875"/>
            <a:ext cx="2364740" cy="2658110"/>
          </a:xfrm>
          <a:prstGeom prst="rect">
            <a:avLst/>
          </a:prstGeom>
        </p:spPr>
      </p:pic>
      <p:pic>
        <p:nvPicPr>
          <p:cNvPr id="8" name="图片 7" descr="截屏2023-05-09 下午2.45.45"/>
          <p:cNvPicPr>
            <a:picLocks noChangeAspect="1"/>
          </p:cNvPicPr>
          <p:nvPr>
            <p:custDataLst>
              <p:tags r:id="rId3"/>
            </p:custDataLst>
          </p:nvPr>
        </p:nvPicPr>
        <p:blipFill>
          <a:blip r:embed="rId4"/>
          <a:stretch>
            <a:fillRect/>
          </a:stretch>
        </p:blipFill>
        <p:spPr>
          <a:xfrm>
            <a:off x="1486535" y="1666875"/>
            <a:ext cx="2364105" cy="2658110"/>
          </a:xfrm>
          <a:prstGeom prst="rect">
            <a:avLst/>
          </a:prstGeom>
        </p:spPr>
      </p:pic>
      <p:sp>
        <p:nvSpPr>
          <p:cNvPr id="9" name="文本框 8"/>
          <p:cNvSpPr txBox="1"/>
          <p:nvPr/>
        </p:nvSpPr>
        <p:spPr>
          <a:xfrm>
            <a:off x="1475105" y="4505960"/>
            <a:ext cx="2375535" cy="1076325"/>
          </a:xfrm>
          <a:prstGeom prst="rect">
            <a:avLst/>
          </a:prstGeom>
          <a:noFill/>
        </p:spPr>
        <p:txBody>
          <a:bodyPr wrap="square" rtlCol="0">
            <a:spAutoFit/>
          </a:bodyPr>
          <a:p>
            <a:r>
              <a:rPr lang="zh-CN" altLang="en-US" sz="1600">
                <a:latin typeface="宋体" panose="02010600030101010101" pitchFamily="2" charset="-122"/>
                <a:ea typeface="宋体" panose="02010600030101010101" pitchFamily="2" charset="-122"/>
              </a:rPr>
              <a:t>现如今，心理问题越来越普遍，越来越多的</a:t>
            </a:r>
            <a:r>
              <a:rPr lang="zh-CN" altLang="en-US" sz="1600">
                <a:latin typeface="宋体" panose="02010600030101010101" pitchFamily="2" charset="-122"/>
                <a:ea typeface="宋体" panose="02010600030101010101" pitchFamily="2" charset="-122"/>
              </a:rPr>
              <a:t>学生出现了焦虑症、抑郁症等心理健康问题。</a:t>
            </a:r>
            <a:endParaRPr lang="zh-CN" altLang="en-US" sz="1600">
              <a:latin typeface="宋体" panose="02010600030101010101" pitchFamily="2" charset="-122"/>
              <a:ea typeface="宋体" panose="02010600030101010101" pitchFamily="2" charset="-122"/>
            </a:endParaRPr>
          </a:p>
        </p:txBody>
      </p:sp>
      <p:sp>
        <p:nvSpPr>
          <p:cNvPr id="10" name="文本框 9"/>
          <p:cNvSpPr txBox="1"/>
          <p:nvPr/>
        </p:nvSpPr>
        <p:spPr>
          <a:xfrm>
            <a:off x="4947920" y="4505960"/>
            <a:ext cx="2375535" cy="1322070"/>
          </a:xfrm>
          <a:prstGeom prst="rect">
            <a:avLst/>
          </a:prstGeom>
          <a:noFill/>
        </p:spPr>
        <p:txBody>
          <a:bodyPr wrap="square" rtlCol="0">
            <a:spAutoFit/>
          </a:bodyPr>
          <a:p>
            <a:r>
              <a:rPr lang="zh-CN" altLang="en-US" sz="1600">
                <a:latin typeface="宋体" panose="02010600030101010101" pitchFamily="2" charset="-122"/>
                <a:ea typeface="宋体" panose="02010600030101010101" pitchFamily="2" charset="-122"/>
              </a:rPr>
              <a:t>如今的城市生活使得人与人之间的距离逐渐变远，人们即便心中有负面情绪也往往找不到可发泄的地方。</a:t>
            </a:r>
            <a:endParaRPr lang="zh-CN" altLang="en-US" sz="1600">
              <a:latin typeface="宋体" panose="02010600030101010101" pitchFamily="2" charset="-122"/>
              <a:ea typeface="宋体" panose="02010600030101010101" pitchFamily="2" charset="-122"/>
            </a:endParaRPr>
          </a:p>
        </p:txBody>
      </p:sp>
      <p:pic>
        <p:nvPicPr>
          <p:cNvPr id="11" name="图片 10" descr="截屏2023-05-09 下午2.51.36"/>
          <p:cNvPicPr>
            <a:picLocks noChangeAspect="1"/>
          </p:cNvPicPr>
          <p:nvPr/>
        </p:nvPicPr>
        <p:blipFill>
          <a:blip r:embed="rId5"/>
          <a:stretch>
            <a:fillRect/>
          </a:stretch>
        </p:blipFill>
        <p:spPr>
          <a:xfrm>
            <a:off x="8432800" y="1666875"/>
            <a:ext cx="2152650" cy="2595245"/>
          </a:xfrm>
          <a:prstGeom prst="rect">
            <a:avLst/>
          </a:prstGeom>
        </p:spPr>
      </p:pic>
      <p:sp>
        <p:nvSpPr>
          <p:cNvPr id="12" name="文本框 11"/>
          <p:cNvSpPr txBox="1"/>
          <p:nvPr/>
        </p:nvSpPr>
        <p:spPr>
          <a:xfrm>
            <a:off x="8298815" y="4505960"/>
            <a:ext cx="2375535" cy="583565"/>
          </a:xfrm>
          <a:prstGeom prst="rect">
            <a:avLst/>
          </a:prstGeom>
          <a:noFill/>
        </p:spPr>
        <p:txBody>
          <a:bodyPr wrap="square" rtlCol="0">
            <a:spAutoFit/>
          </a:bodyPr>
          <a:p>
            <a:r>
              <a:rPr lang="zh-CN" altLang="en-US" sz="1600">
                <a:latin typeface="宋体" panose="02010600030101010101" pitchFamily="2" charset="-122"/>
                <a:ea typeface="宋体" panose="02010600030101010101" pitchFamily="2" charset="-122"/>
              </a:rPr>
              <a:t>从而心里的负面情绪不断积累而最终走向病态。</a:t>
            </a:r>
            <a:endParaRPr lang="zh-CN" altLang="en-US" sz="1600">
              <a:latin typeface="宋体" panose="02010600030101010101" pitchFamily="2" charset="-122"/>
              <a:ea typeface="宋体" panose="02010600030101010101" pitchFamily="2" charset="-122"/>
            </a:endParaRPr>
          </a:p>
        </p:txBody>
      </p:sp>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839005" y="578005"/>
            <a:ext cx="9626400" cy="723600"/>
          </a:xfrm>
        </p:spPr>
        <p:txBody>
          <a:bodyPr>
            <a:normAutofit/>
          </a:bodyPr>
          <a:lstStyle/>
          <a:p>
            <a:r>
              <a:rPr lang="zh-CN" altLang="zh-CN" dirty="0"/>
              <a:t>项目背景</a:t>
            </a:r>
            <a:endParaRPr lang="zh-CN" altLang="zh-CN" dirty="0"/>
          </a:p>
        </p:txBody>
      </p:sp>
      <p:sp>
        <p:nvSpPr>
          <p:cNvPr id="5" name="文本框 4"/>
          <p:cNvSpPr txBox="1"/>
          <p:nvPr/>
        </p:nvSpPr>
        <p:spPr>
          <a:xfrm>
            <a:off x="692150" y="1503680"/>
            <a:ext cx="5833745" cy="398780"/>
          </a:xfrm>
          <a:prstGeom prst="rect">
            <a:avLst/>
          </a:prstGeom>
          <a:noFill/>
        </p:spPr>
        <p:txBody>
          <a:bodyPr wrap="square" rtlCol="0">
            <a:spAutoFit/>
          </a:bodyPr>
          <a:p>
            <a:r>
              <a:rPr lang="zh-CN" altLang="en-US" sz="2000" b="1">
                <a:latin typeface="宋体" panose="02010600030101010101" pitchFamily="2" charset="-122"/>
                <a:ea typeface="宋体" panose="02010600030101010101" pitchFamily="2" charset="-122"/>
              </a:rPr>
              <a:t>在情绪治疗的路上，音乐是一剂优秀的良药！</a:t>
            </a:r>
            <a:endParaRPr lang="zh-CN" altLang="en-US" sz="2000" b="1">
              <a:latin typeface="宋体" panose="02010600030101010101" pitchFamily="2" charset="-122"/>
              <a:ea typeface="宋体" panose="02010600030101010101" pitchFamily="2" charset="-122"/>
            </a:endParaRPr>
          </a:p>
        </p:txBody>
      </p:sp>
      <p:pic>
        <p:nvPicPr>
          <p:cNvPr id="6" name="图片 5" descr="截屏2023-05-09 下午3.01.09"/>
          <p:cNvPicPr>
            <a:picLocks noChangeAspect="1"/>
          </p:cNvPicPr>
          <p:nvPr/>
        </p:nvPicPr>
        <p:blipFill>
          <a:blip r:embed="rId2"/>
          <a:stretch>
            <a:fillRect/>
          </a:stretch>
        </p:blipFill>
        <p:spPr>
          <a:xfrm>
            <a:off x="6169025" y="1604010"/>
            <a:ext cx="5541645" cy="3676650"/>
          </a:xfrm>
          <a:prstGeom prst="rect">
            <a:avLst/>
          </a:prstGeom>
        </p:spPr>
      </p:pic>
      <p:sp>
        <p:nvSpPr>
          <p:cNvPr id="14" name="文本框 13"/>
          <p:cNvSpPr txBox="1"/>
          <p:nvPr/>
        </p:nvSpPr>
        <p:spPr>
          <a:xfrm>
            <a:off x="838835" y="2011680"/>
            <a:ext cx="5178425" cy="2861310"/>
          </a:xfrm>
          <a:prstGeom prst="rect">
            <a:avLst/>
          </a:prstGeom>
          <a:noFill/>
        </p:spPr>
        <p:txBody>
          <a:bodyPr wrap="square" rtlCol="0">
            <a:spAutoFit/>
          </a:bodyPr>
          <a:p>
            <a:r>
              <a:rPr lang="zh-CN" altLang="en-US" sz="2000">
                <a:latin typeface="宋体" panose="02010600030101010101" pitchFamily="2" charset="-122"/>
                <a:ea typeface="宋体" panose="02010600030101010101" pitchFamily="2" charset="-122"/>
                <a:cs typeface="宋体" panose="02010600030101010101" pitchFamily="2" charset="-122"/>
              </a:rPr>
              <a:t>•西方音乐理论研究证实音乐的情绪表达能力是音乐可以调节情绪的重要原因。</a:t>
            </a:r>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•中国古人利用音乐的五行来进行“中国传统五音疗法”医疗情绪也由来已久。</a:t>
            </a:r>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•很多人在心情低落的时候喜欢通过听歌来振奋自己的情绪，各大音乐软件成为了我们生活中必不可少的伙伴。</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项目背景</a:t>
            </a:r>
            <a:endParaRPr lang="zh-CN" altLang="zh-CN" dirty="0"/>
          </a:p>
        </p:txBody>
      </p:sp>
      <p:pic>
        <p:nvPicPr>
          <p:cNvPr id="4" name="图片 3" descr="6%1W]D9@1DWBKM@H5QVE20D"/>
          <p:cNvPicPr>
            <a:picLocks noChangeAspect="1"/>
          </p:cNvPicPr>
          <p:nvPr>
            <p:custDataLst>
              <p:tags r:id="rId2"/>
            </p:custDataLst>
          </p:nvPr>
        </p:nvPicPr>
        <p:blipFill>
          <a:blip r:embed="rId3"/>
          <a:stretch>
            <a:fillRect/>
          </a:stretch>
        </p:blipFill>
        <p:spPr>
          <a:xfrm>
            <a:off x="918845" y="1024890"/>
            <a:ext cx="10246995" cy="5328285"/>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项目背景</a:t>
            </a:r>
            <a:endParaRPr lang="zh-CN" altLang="zh-CN" dirty="0"/>
          </a:p>
        </p:txBody>
      </p:sp>
      <p:pic>
        <p:nvPicPr>
          <p:cNvPr id="2" name="图片 1"/>
          <p:cNvPicPr>
            <a:picLocks noChangeAspect="1"/>
          </p:cNvPicPr>
          <p:nvPr>
            <p:custDataLst>
              <p:tags r:id="rId2"/>
            </p:custDataLst>
          </p:nvPr>
        </p:nvPicPr>
        <p:blipFill>
          <a:blip r:embed="rId3"/>
          <a:stretch>
            <a:fillRect/>
          </a:stretch>
        </p:blipFill>
        <p:spPr>
          <a:xfrm>
            <a:off x="921385" y="1024890"/>
            <a:ext cx="10349865" cy="5304155"/>
          </a:xfrm>
          <a:prstGeom prst="rect">
            <a:avLst/>
          </a:prstGeom>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F2F6"/>
        </a:solidFill>
        <a:effectLst/>
      </p:bgPr>
    </p:bg>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5162105" y="1566319"/>
            <a:ext cx="1867844" cy="900208"/>
            <a:chOff x="5520592" y="1655178"/>
            <a:chExt cx="1846083" cy="889720"/>
          </a:xfrm>
        </p:grpSpPr>
        <p:sp>
          <p:nvSpPr>
            <p:cNvPr id="23" name="椭圆 22"/>
            <p:cNvSpPr/>
            <p:nvPr>
              <p:custDataLst>
                <p:tags r:id="rId2"/>
              </p:custDataLst>
            </p:nvPr>
          </p:nvSpPr>
          <p:spPr>
            <a:xfrm>
              <a:off x="5998773" y="1655178"/>
              <a:ext cx="889722" cy="889720"/>
            </a:xfrm>
            <a:prstGeom prst="ellipse">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600">
                <a:solidFill>
                  <a:schemeClr val="accent1"/>
                </a:solidFill>
                <a:latin typeface="Arial" panose="020B0604020202020204" pitchFamily="34" charset="0"/>
                <a:ea typeface="微软雅黑" panose="020B0503020204020204" charset="-122"/>
              </a:endParaRPr>
            </a:p>
          </p:txBody>
        </p:sp>
        <p:sp>
          <p:nvSpPr>
            <p:cNvPr id="24" name="文本框 23"/>
            <p:cNvSpPr txBox="1"/>
            <p:nvPr>
              <p:custDataLst>
                <p:tags r:id="rId3"/>
              </p:custDataLst>
            </p:nvPr>
          </p:nvSpPr>
          <p:spPr>
            <a:xfrm>
              <a:off x="5520592" y="1729396"/>
              <a:ext cx="1846083" cy="698521"/>
            </a:xfrm>
            <a:prstGeom prst="rect">
              <a:avLst/>
            </a:prstGeom>
            <a:noFill/>
          </p:spPr>
          <p:txBody>
            <a:bodyPr wrap="square" rtlCol="0">
              <a:normAutofit fontScale="97500" lnSpcReduction="20000"/>
            </a:bodyPr>
            <a:lstStyle/>
            <a:p>
              <a:pPr algn="ctr"/>
              <a:r>
                <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rPr>
                <a:t>02</a:t>
              </a:r>
              <a:endParaRPr lang="en-US" altLang="zh-CN" sz="4400" dirty="0">
                <a:solidFill>
                  <a:schemeClr val="bg1"/>
                </a:solidFill>
                <a:latin typeface="Arial" panose="020B0604020202020204" pitchFamily="34" charset="0"/>
                <a:ea typeface="微软雅黑" panose="020B0503020204020204" charset="-122"/>
                <a:cs typeface="萝莉体 第二版" panose="02000500000000000000" pitchFamily="2" charset="-122"/>
              </a:endParaRPr>
            </a:p>
          </p:txBody>
        </p:sp>
      </p:grpSp>
      <p:sp>
        <p:nvSpPr>
          <p:cNvPr id="2" name="标题 1"/>
          <p:cNvSpPr>
            <a:spLocks noGrp="1"/>
          </p:cNvSpPr>
          <p:nvPr>
            <p:ph type="title"/>
            <p:custDataLst>
              <p:tags r:id="rId4"/>
            </p:custDataLst>
          </p:nvPr>
        </p:nvSpPr>
        <p:spPr/>
        <p:txBody>
          <a:bodyPr>
            <a:normAutofit/>
          </a:bodyPr>
          <a:lstStyle/>
          <a:p>
            <a:r>
              <a:rPr lang="zh-CN" altLang="en-US" dirty="0"/>
              <a:t>功能</a:t>
            </a:r>
            <a:r>
              <a:rPr lang="zh-CN" altLang="en-US" dirty="0"/>
              <a:t>生成</a:t>
            </a:r>
            <a:endParaRPr lang="zh-CN" altLang="en-US" dirty="0"/>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05605" y="301145"/>
            <a:ext cx="9626400" cy="723600"/>
          </a:xfrm>
        </p:spPr>
        <p:txBody>
          <a:bodyPr>
            <a:normAutofit/>
          </a:bodyPr>
          <a:lstStyle/>
          <a:p>
            <a:r>
              <a:rPr lang="zh-CN" altLang="zh-CN" dirty="0"/>
              <a:t>功能</a:t>
            </a:r>
            <a:r>
              <a:rPr lang="zh-CN" altLang="zh-CN" dirty="0"/>
              <a:t>生成</a:t>
            </a:r>
            <a:endParaRPr lang="zh-CN" altLang="zh-CN" dirty="0"/>
          </a:p>
        </p:txBody>
      </p:sp>
      <p:pic>
        <p:nvPicPr>
          <p:cNvPr id="2" name="图片 1" descr="空白纸_6_1685864625084"/>
          <p:cNvPicPr>
            <a:picLocks noChangeAspect="1"/>
          </p:cNvPicPr>
          <p:nvPr/>
        </p:nvPicPr>
        <p:blipFill>
          <a:blip r:embed="rId2"/>
          <a:stretch>
            <a:fillRect/>
          </a:stretch>
        </p:blipFill>
        <p:spPr>
          <a:xfrm>
            <a:off x="2400935" y="300990"/>
            <a:ext cx="4392930" cy="6214745"/>
          </a:xfrm>
          <a:prstGeom prst="rect">
            <a:avLst/>
          </a:prstGeom>
        </p:spPr>
      </p:pic>
      <p:pic>
        <p:nvPicPr>
          <p:cNvPr id="5" name="图片 4"/>
          <p:cNvPicPr>
            <a:picLocks noChangeAspect="1"/>
          </p:cNvPicPr>
          <p:nvPr/>
        </p:nvPicPr>
        <p:blipFill>
          <a:blip r:embed="rId3"/>
          <a:stretch>
            <a:fillRect/>
          </a:stretch>
        </p:blipFill>
        <p:spPr>
          <a:xfrm>
            <a:off x="6740525" y="300990"/>
            <a:ext cx="4427855" cy="6265545"/>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14"/>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14"/>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14"/>
  <p:tag name="KSO_WM_TEMPLATE_THUMBS_INDEX" val="1、5、6、7、8、9、10、11、12、13、14"/>
</p:tagLst>
</file>

<file path=ppt/tags/tag131.xml><?xml version="1.0" encoding="utf-8"?>
<p:tagLst xmlns:p="http://schemas.openxmlformats.org/presentationml/2006/main">
  <p:tag name="KSO_WM_UNIT_ISCONTENTSTITLE" val="0"/>
  <p:tag name="KSO_WM_UNIT_PRESET_TEXT" val="文艺清新工作总结"/>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14_1*a*1"/>
  <p:tag name="KSO_WM_TEMPLATE_CATEGORY" val="custom"/>
  <p:tag name="KSO_WM_TEMPLATE_INDEX" val="20202614"/>
  <p:tag name="KSO_WM_UNIT_LAYERLEVEL" val="1"/>
  <p:tag name="KSO_WM_TAG_VERSION" val="1.0"/>
  <p:tag name="KSO_WM_BEAUTIFY_FLAG" val="#wm#"/>
  <p:tag name="KSO_WM_UNIT_ISNUMDGMTITLE" val="0"/>
</p:tagLst>
</file>

<file path=ppt/tags/tag132.xml><?xml version="1.0" encoding="utf-8"?>
<p:tagLst xmlns:p="http://schemas.openxmlformats.org/presentationml/2006/main">
  <p:tag name="KSO_WM_UNIT_ISCONTENTSTITLE" val="0"/>
  <p:tag name="KSO_WM_UNIT_NOCLEAR" val="0"/>
  <p:tag name="KSO_WM_UNIT_VALUE" val="23"/>
  <p:tag name="KSO_WM_UNIT_HIGHLIGHT" val="0"/>
  <p:tag name="KSO_WM_UNIT_COMPATIBLE" val="0"/>
  <p:tag name="KSO_WM_UNIT_DIAGRAM_ISNUMVISUAL" val="0"/>
  <p:tag name="KSO_WM_UNIT_DIAGRAM_ISREFERUNIT" val="0"/>
  <p:tag name="KSO_WM_UNIT_TYPE" val="b"/>
  <p:tag name="KSO_WM_UNIT_INDEX" val="1"/>
  <p:tag name="KSO_WM_UNIT_ID" val="custom20202614_1*b*1"/>
  <p:tag name="KSO_WM_TEMPLATE_CATEGORY" val="custom"/>
  <p:tag name="KSO_WM_TEMPLATE_INDEX" val="20202614"/>
  <p:tag name="KSO_WM_UNIT_LAYERLEVEL" val="1"/>
  <p:tag name="KSO_WM_TAG_VERSION" val="1.0"/>
  <p:tag name="KSO_WM_BEAUTIFY_FLAG" val="#wm#"/>
  <p:tag name="KSO_WM_UNIT_PRESET_TEXT" val="单击此处添加文本具体内容"/>
  <p:tag name="KSO_WM_UNIT_ISNUMDGMTITLE" val="0"/>
</p:tagLst>
</file>

<file path=ppt/tags/tag133.xml><?xml version="1.0" encoding="utf-8"?>
<p:tagLst xmlns:p="http://schemas.openxmlformats.org/presentationml/2006/main">
  <p:tag name="KSO_WM_SLIDE_ID" val="custom20202614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14"/>
  <p:tag name="KSO_WM_SLIDE_LAYOUT" val="a_b"/>
  <p:tag name="KSO_WM_SLIDE_LAYOUT_CNT" val="1_1"/>
  <p:tag name="KSO_WM_TEMPLATE_THUMBS_INDEX" val="1、5、6、7、8、9、10、11、12、13、14、15"/>
  <p:tag name="KSO_WM_TEMPLATE_MASTER_THUMB_INDEX" val="12"/>
  <p:tag name="KSO_WM_SPECIAL_SOURCE" val="bdnull"/>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b*1"/>
  <p:tag name="KSO_WM_TEMPLATE_CATEGORY" val="custom"/>
  <p:tag name="KSO_WM_TEMPLATE_INDEX" val="20202614"/>
  <p:tag name="KSO_WM_UNIT_LAYERLEVEL" val="1"/>
  <p:tag name="KSO_WM_TAG_VERSION" val="1.0"/>
  <p:tag name="KSO_WM_BEAUTIFY_FLAG" val="#wm#"/>
  <p:tag name="KSO_WM_UNIT_ISCONTENTSTITLE" val="0"/>
  <p:tag name="KSO_WM_UNIT_PRESET_TEXT" val="CONTENTS"/>
  <p:tag name="KSO_WM_UNIT_NOCLEAR" val="0"/>
  <p:tag name="KSO_WM_UNIT_VALUE" val="5"/>
  <p:tag name="KSO_WM_DIAGRAM_GROUP_CODE" val="l1-1"/>
  <p:tag name="KSO_WM_UNIT_TYPE" val="b"/>
  <p:tag name="KSO_WM_UNIT_INDEX" val="1"/>
  <p:tag name="KSO_WM_UNIT_ISNUMDGMTITLE" val="0"/>
  <p:tag name="KSO_WM_UNIT_TEXT_FILL_FORE_SCHEMECOLOR_INDEX" val="14"/>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1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1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5"/>
  <p:tag name="KSO_WM_UNIT_TEXT_FILL_TYPE" val="1"/>
  <p:tag name="KSO_WM_UNIT_USESOURCEFORMAT_APPLY"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1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1_2"/>
  <p:tag name="KSO_WM_UNIT_LINE_FORE_SCHEMECOLOR_INDEX" val="5"/>
  <p:tag name="KSO_WM_UNIT_LINE_FILL_TYPE" val="2"/>
  <p:tag name="KSO_WM_UNIT_TEXT_FILL_FORE_SCHEMECOLOR_INDEX" val="5"/>
  <p:tag name="KSO_WM_UNIT_TEXT_FILL_TYPE" val="1"/>
  <p:tag name="KSO_WM_UNIT_USESOURCEFORMAT_APPLY"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2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2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2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5"/>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2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2_2"/>
  <p:tag name="KSO_WM_UNIT_LINE_FORE_SCHEMECOLOR_INDEX" val="5"/>
  <p:tag name="KSO_WM_UNIT_LINE_FILL_TYPE" val="2"/>
  <p:tag name="KSO_WM_UNIT_TEXT_FILL_FORE_SCHEMECOLOR_INDEX" val="5"/>
  <p:tag name="KSO_WM_UNIT_TEXT_FILL_TYPE" val="1"/>
  <p:tag name="KSO_WM_UNIT_USESOURCEFORMAT_APPLY"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a*1_3_1"/>
  <p:tag name="KSO_WM_TEMPLATE_CATEGORY" val="custom"/>
  <p:tag name="KSO_WM_TEMPLATE_INDEX" val="20202614"/>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单击此处添加标题"/>
  <p:tag name="KSO_WM_UNIT_VALUE" val="13"/>
  <p:tag name="KSO_WM_UNIT_ISNUMDGMTITLE" val="0"/>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3_1"/>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3_1"/>
  <p:tag name="KSO_WM_UNIT_TEXT_FILL_FORE_SCHEMECOLOR_INDEX" val="5"/>
  <p:tag name="KSO_WM_UNIT_TEXT_FILL_TYPE" val="1"/>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l_h_i*1_3_2"/>
  <p:tag name="KSO_WM_TEMPLATE_CATEGORY" val="custom"/>
  <p:tag name="KSO_WM_TEMPLATE_INDEX" val="20202614"/>
  <p:tag name="KSO_WM_UNIT_LAYERLEVEL" val="1_1_1"/>
  <p:tag name="KSO_WM_TAG_VERSION" val="1.0"/>
  <p:tag name="KSO_WM_BEAUTIFY_FLAG" val="#wm#"/>
  <p:tag name="KSO_WM_DIAGRAM_GROUP_CODE" val="l1-1"/>
  <p:tag name="KSO_WM_UNIT_TYPE" val="l_h_i"/>
  <p:tag name="KSO_WM_UNIT_INDEX" val="1_3_2"/>
  <p:tag name="KSO_WM_UNIT_LINE_FORE_SCHEMECOLOR_INDEX" val="5"/>
  <p:tag name="KSO_WM_UNIT_LINE_FILL_TYPE" val="2"/>
  <p:tag name="KSO_WM_UNIT_TEXT_FILL_FORE_SCHEMECOLOR_INDEX" val="5"/>
  <p:tag name="KSO_WM_UNIT_TEXT_FILL_TYPE" val="1"/>
  <p:tag name="KSO_WM_UNIT_USESOURCEFORMAT_APPLY"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4*a*1"/>
  <p:tag name="KSO_WM_TEMPLATE_CATEGORY" val="custom"/>
  <p:tag name="KSO_WM_TEMPLATE_INDEX" val="20202614"/>
  <p:tag name="KSO_WM_UNIT_LAYERLEVEL" val="1"/>
  <p:tag name="KSO_WM_TAG_VERSION" val="1.0"/>
  <p:tag name="KSO_WM_BEAUTIFY_FLAG" val="#wm#"/>
  <p:tag name="KSO_WM_UNIT_ISCONTENTSTITLE" val="1"/>
  <p:tag name="KSO_WM_UNIT_PRESET_TEXT" val="目录"/>
  <p:tag name="KSO_WM_UNIT_NOCLEAR" val="0"/>
  <p:tag name="KSO_WM_UNIT_VALUE" val="4"/>
  <p:tag name="KSO_WM_DIAGRAM_GROUP_CODE" val="l1-1"/>
  <p:tag name="KSO_WM_UNIT_TYPE" val="a"/>
  <p:tag name="KSO_WM_UNIT_INDEX" val="1"/>
  <p:tag name="KSO_WM_UNIT_ISNUMDGMTITLE" val="0"/>
  <p:tag name="KSO_WM_UNIT_TEXT_FILL_FORE_SCHEMECOLOR_INDEX" val="14"/>
  <p:tag name="KSO_WM_UNIT_TEXT_FILL_TYPE" val="1"/>
  <p:tag name="KSO_WM_UNIT_USESOURCEFORMAT_APPLY" val="1"/>
</p:tagLst>
</file>

<file path=ppt/tags/tag145.xml><?xml version="1.0" encoding="utf-8"?>
<p:tagLst xmlns:p="http://schemas.openxmlformats.org/presentationml/2006/main">
  <p:tag name="KSO_WM_SLIDE_ID" val="custom20202614_4"/>
  <p:tag name="KSO_WM_TEMPLATE_SUBCATEGORY" val="0"/>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02614"/>
  <p:tag name="KSO_WM_SLIDE_TYPE" val="contents"/>
  <p:tag name="KSO_WM_SLIDE_SUBTYPE" val="diag"/>
  <p:tag name="KSO_WM_DIAGRAM_GROUP_CODE" val="l1-1"/>
  <p:tag name="KSO_WM_SLIDE_DIAGTYPE" val="l"/>
  <p:tag name="KSO_WM_SLIDE_LAYOUT" val="a_b_l"/>
  <p:tag name="KSO_WM_SLIDE_LAYOUT_CNT" val="1_1_1"/>
  <p:tag name="KSO_WM_SPECIAL_SOURCE" val="bdnull"/>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151.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52.xml><?xml version="1.0" encoding="utf-8"?>
<p:tagLst xmlns:p="http://schemas.openxmlformats.org/presentationml/2006/main">
  <p:tag name="KSO_WM_UNIT_PLACING_PICTURE_USER_VIEWPORT" val="{&quot;height&quot;:4186,&quot;width&quot;:3723}"/>
</p:tagLst>
</file>

<file path=ppt/tags/tag153.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54.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55.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56.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59.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166.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167.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68.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69.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71.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14_9*a*1"/>
  <p:tag name="KSO_WM_TEMPLATE_CATEGORY" val="custom"/>
  <p:tag name="KSO_WM_TEMPLATE_INDEX" val="20202614"/>
  <p:tag name="KSO_WM_UNIT_LAYERLEVEL" val="1"/>
  <p:tag name="KSO_WM_TAG_VERSION" val="1.0"/>
  <p:tag name="KSO_WM_BEAUTIFY_FLAG" val="#wm#"/>
  <p:tag name="KSO_WM_UNIT_ISNUMDGMTITLE" val="0"/>
</p:tagLst>
</file>

<file path=ppt/tags/tag172.xml><?xml version="1.0" encoding="utf-8"?>
<p:tagLst xmlns:p="http://schemas.openxmlformats.org/presentationml/2006/main">
  <p:tag name="KSO_WM_SLIDE_ID" val="custom20202614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14"/>
  <p:tag name="KSO_WM_SLIDE_LAYOUT" val="a_f"/>
  <p:tag name="KSO_WM_SLIDE_LAYOUT_CNT" val="1_1"/>
  <p:tag name="KSO_WM_TEMPLATE_MASTER_TYPE" val="1"/>
  <p:tag name="KSO_WM_TEMPLATE_COLOR_TYPE" val="1"/>
  <p:tag name="KSO_WM_SPECIAL_SOURCE" val="bdnull"/>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1"/>
  <p:tag name="KSO_WM_TEMPLATE_CATEGORY" val="custom"/>
  <p:tag name="KSO_WM_TEMPLATE_INDEX" val="20202614"/>
  <p:tag name="KSO_WM_UNIT_LAYERLEVEL" val="1"/>
  <p:tag name="KSO_WM_TAG_VERSION" val="1.0"/>
  <p:tag name="KSO_WM_BEAUTIFY_FLAG" val="#wm#"/>
  <p:tag name="KSO_WM_UNIT_TYPE" val="i"/>
  <p:tag name="KSO_WM_UNIT_INDEX"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i*2"/>
  <p:tag name="KSO_WM_TEMPLATE_CATEGORY" val="custom"/>
  <p:tag name="KSO_WM_TEMPLATE_INDEX" val="20202614"/>
  <p:tag name="KSO_WM_UNIT_LAYERLEVEL" val="1"/>
  <p:tag name="KSO_WM_TAG_VERSION" val="1.0"/>
  <p:tag name="KSO_WM_BEAUTIFY_FLAG" val="#wm#"/>
  <p:tag name="KSO_WM_UNIT_TYPE" val="i"/>
  <p:tag name="KSO_WM_UNIT_INDEX"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e*1"/>
  <p:tag name="KSO_WM_TEMPLATE_CATEGORY" val="custom"/>
  <p:tag name="KSO_WM_TEMPLATE_INDEX" val="20202614"/>
  <p:tag name="KSO_WM_UNIT_LAYERLEVEL" val="1"/>
  <p:tag name="KSO_WM_TAG_VERSION" val="1.0"/>
  <p:tag name="KSO_WM_BEAUTIFY_FLAG" val="#wm#"/>
  <p:tag name="KSO_WM_UNIT_NOCLEAR" val="0"/>
  <p:tag name="KSO_WM_UNIT_VALUE" val="3"/>
  <p:tag name="KSO_WM_UNIT_TYPE" val="e"/>
  <p:tag name="KSO_WM_UNIT_INDEX" val="1"/>
  <p:tag name="KSO_WM_UNIT_PRESET_TEXT" val="0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7*a*1"/>
  <p:tag name="KSO_WM_TEMPLATE_CATEGORY" val="custom"/>
  <p:tag name="KSO_WM_TEMPLATE_INDEX" val="20202614"/>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177.xml><?xml version="1.0" encoding="utf-8"?>
<p:tagLst xmlns:p="http://schemas.openxmlformats.org/presentationml/2006/main">
  <p:tag name="KSO_WM_SLIDE_ID" val="custom2020261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14"/>
  <p:tag name="KSO_WM_SLIDE_LAYOUT" val="a_b_e"/>
  <p:tag name="KSO_WM_SLIDE_LAYOUT_CNT" val="1_1_1"/>
  <p:tag name="KSO_WM_SLIDE_TYPE" val="sectionTitle"/>
  <p:tag name="KSO_WM_SLIDE_SUBTYPE" val="pureTxt"/>
  <p:tag name="KSO_WM_SPECIAL_SOURCE" val="bdnull"/>
</p:tagLst>
</file>

<file path=ppt/tags/tag178.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79.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1.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2.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3.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4.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5.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8.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89.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90.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91.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92.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14_12*a*1"/>
  <p:tag name="KSO_WM_TEMPLATE_CATEGORY" val="custom"/>
  <p:tag name="KSO_WM_TEMPLATE_INDEX" val="20202614"/>
  <p:tag name="KSO_WM_UNIT_LAYERLEVEL" val="1"/>
  <p:tag name="KSO_WM_TAG_VERSION" val="1.0"/>
  <p:tag name="KSO_WM_BEAUTIFY_FLAG" val="#wm#"/>
  <p:tag name="KSO_WM_UNIT_ISNUMDGMTITLE" val="0"/>
</p:tagLst>
</file>

<file path=ppt/tags/tag193.xml><?xml version="1.0" encoding="utf-8"?>
<p:tagLst xmlns:p="http://schemas.openxmlformats.org/presentationml/2006/main">
  <p:tag name="KSO_WM_UNIT_VALUE" val="891*2922"/>
  <p:tag name="KSO_WM_UNIT_HIGHLIGHT" val="0"/>
  <p:tag name="KSO_WM_UNIT_COMPATIBLE" val="0"/>
  <p:tag name="KSO_WM_UNIT_DIAGRAM_ISNUMVISUAL" val="0"/>
  <p:tag name="KSO_WM_UNIT_DIAGRAM_ISREFERUNIT" val="0"/>
  <p:tag name="KSO_WM_UNIT_TYPE" val="d"/>
  <p:tag name="KSO_WM_UNIT_INDEX" val="1"/>
  <p:tag name="KSO_WM_UNIT_ID" val="custom20202614_12*d*1"/>
  <p:tag name="KSO_WM_TEMPLATE_CATEGORY" val="custom"/>
  <p:tag name="KSO_WM_TEMPLATE_INDEX" val="20202614"/>
  <p:tag name="KSO_WM_UNIT_SUPPORT_UNIT_TYPE" val="[&quot;all&quot;]"/>
  <p:tag name="KSO_WM_UNIT_LAYERLEVEL" val="1"/>
  <p:tag name="KSO_WM_TAG_VERSION" val="1.0"/>
  <p:tag name="KSO_WM_BEAUTIFY_FLAG" val="#wm#"/>
</p:tagLst>
</file>

<file path=ppt/tags/tag194.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14_12*f*1"/>
  <p:tag name="KSO_WM_TEMPLATE_CATEGORY" val="custom"/>
  <p:tag name="KSO_WM_TEMPLATE_INDEX" val="20202614"/>
  <p:tag name="KSO_WM_UNIT_LAYERLEVEL" val="1"/>
  <p:tag name="KSO_WM_TAG_VERSION" val="1.0"/>
  <p:tag name="KSO_WM_BEAUTIFY_FLAG" val="#wm#"/>
  <p:tag name="KSO_WM_UNIT_SUBTYPE" val="a"/>
</p:tagLst>
</file>

<file path=ppt/tags/tag195.xml><?xml version="1.0" encoding="utf-8"?>
<p:tagLst xmlns:p="http://schemas.openxmlformats.org/presentationml/2006/main">
  <p:tag name="KSO_WM_SLIDE_ID" val="custom20202614_12"/>
  <p:tag name="KSO_WM_TEMPLATE_SUBCATEGORY" val="0"/>
  <p:tag name="KSO_WM_SLIDE_TYPE" val="text"/>
  <p:tag name="KSO_WM_SLIDE_SUBTYPE" val="picTxt"/>
  <p:tag name="KSO_WM_SLIDE_ITEM_CNT" val="0"/>
  <p:tag name="KSO_WM_SLIDE_INDEX" val="12"/>
  <p:tag name="KSO_WM_SLIDE_SIZE" val="866*434"/>
  <p:tag name="KSO_WM_SLIDE_POSITION" val="46*52"/>
  <p:tag name="KSO_WM_TAG_VERSION" val="1.0"/>
  <p:tag name="KSO_WM_BEAUTIFY_FLAG" val="#wm#"/>
  <p:tag name="KSO_WM_TEMPLATE_CATEGORY" val="custom"/>
  <p:tag name="KSO_WM_TEMPLATE_INDEX" val="20202614"/>
  <p:tag name="KSO_WM_SLIDE_LAYOUT" val="a_d_f"/>
  <p:tag name="KSO_WM_SLIDE_LAYOUT_CNT" val="1_1_1"/>
  <p:tag name="KSO_WM_TEMPLATE_MASTER_TYPE" val="1"/>
  <p:tag name="KSO_WM_TEMPLATE_COLOR_TYPE" val="1"/>
  <p:tag name="KSO_WM_SPECIAL_SOURCE" val="bdnull"/>
</p:tagLst>
</file>

<file path=ppt/tags/tag196.xml><?xml version="1.0" encoding="utf-8"?>
<p:tagLst xmlns:p="http://schemas.openxmlformats.org/presentationml/2006/main">
  <p:tag name="KSO_WM_BEAUTIFY_FLAG" val="#wm#"/>
  <p:tag name="KSO_WM_TEMPLATE_CATEGORY" val="custom"/>
  <p:tag name="KSO_WM_TEMPLATE_INDEX" val="20202614"/>
  <p:tag name="KSO_WM_SPECIAL_SOURCE" val="bdnull"/>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14_15*a*1"/>
  <p:tag name="KSO_WM_TEMPLATE_CATEGORY" val="custom"/>
  <p:tag name="KSO_WM_TEMPLATE_INDEX" val="20202614"/>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感谢观看"/>
  <p:tag name="KSO_WM_UNIT_ISNUMDGMTITLE" val="0"/>
</p:tagLst>
</file>

<file path=ppt/tags/tag198.xml><?xml version="1.0" encoding="utf-8"?>
<p:tagLst xmlns:p="http://schemas.openxmlformats.org/presentationml/2006/main">
  <p:tag name="KSO_WM_SLIDE_ID" val="custom20202614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14"/>
  <p:tag name="KSO_WM_SLIDE_TYPE" val="endPage"/>
  <p:tag name="KSO_WM_SLIDE_SUBTYPE" val="pureTxt"/>
  <p:tag name="KSO_WM_SLIDE_LAYOUT" val="a_b"/>
  <p:tag name="KSO_WM_SLIDE_LAYOUT_CNT" val="1_1"/>
  <p:tag name="KSO_WM_SPECIAL_SOURCE" val="bdnull"/>
</p:tagLst>
</file>

<file path=ppt/tags/tag199.xml><?xml version="1.0" encoding="utf-8"?>
<p:tagLst xmlns:p="http://schemas.openxmlformats.org/presentationml/2006/main">
  <p:tag name="COMMONDATA" val="eyJoZGlkIjoiYjczZDc5ZDYyNDgxZjdkMjc5ZmUzNTlkN2UxM2I2MTcifQ=="/>
  <p:tag name="KSO_WPP_MARK_KEY" val="057ef2ee-09f2-46d2-99e0-92674cd4055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125">
      <a:dk1>
        <a:srgbClr val="000000"/>
      </a:dk1>
      <a:lt1>
        <a:srgbClr val="FFFFFF"/>
      </a:lt1>
      <a:dk2>
        <a:srgbClr val="EEF3F6"/>
      </a:dk2>
      <a:lt2>
        <a:srgbClr val="F7F8F9"/>
      </a:lt2>
      <a:accent1>
        <a:srgbClr val="66A172"/>
      </a:accent1>
      <a:accent2>
        <a:srgbClr val="749E6A"/>
      </a:accent2>
      <a:accent3>
        <a:srgbClr val="809865"/>
      </a:accent3>
      <a:accent4>
        <a:srgbClr val="8D9762"/>
      </a:accent4>
      <a:accent5>
        <a:srgbClr val="94905E"/>
      </a:accent5>
      <a:accent6>
        <a:srgbClr val="9C8D61"/>
      </a:accent6>
      <a:hlink>
        <a:srgbClr val="5650B7"/>
      </a:hlink>
      <a:folHlink>
        <a:srgbClr val="352949"/>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456</Words>
  <Application>WPS 演示</Application>
  <PresentationFormat>宽屏</PresentationFormat>
  <Paragraphs>72</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28</vt:i4>
      </vt:variant>
    </vt:vector>
  </HeadingPairs>
  <TitlesOfParts>
    <vt:vector size="40" baseType="lpstr">
      <vt:lpstr>Arial</vt:lpstr>
      <vt:lpstr>宋体</vt:lpstr>
      <vt:lpstr>Wingdings</vt:lpstr>
      <vt:lpstr>微软雅黑</vt:lpstr>
      <vt:lpstr>汉仪旗黑-85S</vt:lpstr>
      <vt:lpstr>黑体</vt:lpstr>
      <vt:lpstr>字魂32号-汪子义星座体</vt:lpstr>
      <vt:lpstr>萝莉体 第二版</vt:lpstr>
      <vt:lpstr>Arial Unicode MS</vt:lpstr>
      <vt:lpstr>Calibri</vt:lpstr>
      <vt:lpstr>Office 主题</vt:lpstr>
      <vt:lpstr>2_Office 主题​​</vt:lpstr>
      <vt:lpstr>Heart Wave</vt:lpstr>
      <vt:lpstr>PowerPoint 演示文稿</vt:lpstr>
      <vt:lpstr>需求分析</vt:lpstr>
      <vt:lpstr>项目背景</vt:lpstr>
      <vt:lpstr>项目背景</vt:lpstr>
      <vt:lpstr>项目背景</vt:lpstr>
      <vt:lpstr>项目背景</vt:lpstr>
      <vt:lpstr>功能生成</vt:lpstr>
      <vt:lpstr>功能生成</vt:lpstr>
      <vt:lpstr>功能生成</vt:lpstr>
      <vt:lpstr>功能生成</vt:lpstr>
      <vt:lpstr>界面展示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PowerPoint 演示文稿</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sjm</dc:creator>
  <cp:lastModifiedBy>3602@45.1%</cp:lastModifiedBy>
  <cp:revision>25</cp:revision>
  <dcterms:created xsi:type="dcterms:W3CDTF">2023-05-10T16:14:00Z</dcterms:created>
  <dcterms:modified xsi:type="dcterms:W3CDTF">2023-06-04T14:55:08Z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921D35BAAA6245DE89CA451716AA8E23_12</vt:lpwstr>
  </property>
  <property fmtid="{D5CDD505-2E9C-101B-9397-08002B2CF9AE}" pid="3" name="KSOProductBuildVer">
    <vt:lpwstr>2052-11.1.0.14309</vt:lpwstr>
  </property>
</Properties>
</file>